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271" r:id="rId3"/>
    <p:sldId id="280" r:id="rId4"/>
    <p:sldId id="282" r:id="rId5"/>
    <p:sldId id="265" r:id="rId6"/>
    <p:sldId id="261" r:id="rId7"/>
    <p:sldId id="288" r:id="rId8"/>
    <p:sldId id="287" r:id="rId9"/>
    <p:sldId id="281" r:id="rId10"/>
    <p:sldId id="283" r:id="rId11"/>
    <p:sldId id="276" r:id="rId12"/>
    <p:sldId id="284" r:id="rId13"/>
    <p:sldId id="285" r:id="rId14"/>
    <p:sldId id="270" r:id="rId15"/>
    <p:sldId id="266" r:id="rId16"/>
    <p:sldId id="286" r:id="rId17"/>
    <p:sldId id="277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2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CF1DCF-CB5F-4B3D-8BE5-4CE9B258F923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A20BCF54-498B-41CD-AFD2-F373C9FDD045}">
      <dgm:prSet phldrT="[Text]"/>
      <dgm:spPr/>
      <dgm:t>
        <a:bodyPr/>
        <a:lstStyle/>
        <a:p>
          <a:r>
            <a:rPr lang="en-US" dirty="0" smtClean="0"/>
            <a:t>Group 1 </a:t>
          </a:r>
        </a:p>
        <a:p>
          <a:r>
            <a:rPr lang="en-US" i="1" dirty="0" smtClean="0"/>
            <a:t>Scottsville and </a:t>
          </a:r>
          <a:r>
            <a:rPr lang="en-US" i="1" dirty="0" err="1" smtClean="0"/>
            <a:t>Rivanna</a:t>
          </a:r>
          <a:endParaRPr lang="en-US" i="1" dirty="0"/>
        </a:p>
      </dgm:t>
    </dgm:pt>
    <dgm:pt modelId="{6F8FFE40-978E-4F00-843B-13D41691802B}" type="parTrans" cxnId="{1A0F6328-37C1-41F6-AC07-1C5B530DA067}">
      <dgm:prSet/>
      <dgm:spPr/>
      <dgm:t>
        <a:bodyPr/>
        <a:lstStyle/>
        <a:p>
          <a:endParaRPr lang="en-US"/>
        </a:p>
      </dgm:t>
    </dgm:pt>
    <dgm:pt modelId="{A7E1D20E-A983-4203-9012-A6E08D07565F}" type="sibTrans" cxnId="{1A0F6328-37C1-41F6-AC07-1C5B530DA067}">
      <dgm:prSet/>
      <dgm:spPr/>
      <dgm:t>
        <a:bodyPr/>
        <a:lstStyle/>
        <a:p>
          <a:endParaRPr lang="en-US"/>
        </a:p>
      </dgm:t>
    </dgm:pt>
    <dgm:pt modelId="{C144F4D5-6E8B-4D15-BE74-027EF9510040}">
      <dgm:prSet phldrT="[Text]"/>
      <dgm:spPr/>
      <dgm:t>
        <a:bodyPr/>
        <a:lstStyle/>
        <a:p>
          <a:r>
            <a:rPr lang="en-US" dirty="0" smtClean="0"/>
            <a:t>Mr. Koleszar</a:t>
          </a:r>
          <a:endParaRPr lang="en-US" dirty="0"/>
        </a:p>
      </dgm:t>
    </dgm:pt>
    <dgm:pt modelId="{440A6F86-9D34-4EBF-AE8F-CD6592981905}" type="parTrans" cxnId="{1795D325-207B-42AE-BED1-339CF29733B1}">
      <dgm:prSet/>
      <dgm:spPr/>
      <dgm:t>
        <a:bodyPr/>
        <a:lstStyle/>
        <a:p>
          <a:endParaRPr lang="en-US"/>
        </a:p>
      </dgm:t>
    </dgm:pt>
    <dgm:pt modelId="{937F4655-D6B4-46C5-A7D4-51E60EBD078D}" type="sibTrans" cxnId="{1795D325-207B-42AE-BED1-339CF29733B1}">
      <dgm:prSet/>
      <dgm:spPr/>
      <dgm:t>
        <a:bodyPr/>
        <a:lstStyle/>
        <a:p>
          <a:endParaRPr lang="en-US"/>
        </a:p>
      </dgm:t>
    </dgm:pt>
    <dgm:pt modelId="{4A681E05-A6F9-4621-BFE2-3F12279312F5}">
      <dgm:prSet phldrT="[Text]"/>
      <dgm:spPr/>
      <dgm:t>
        <a:bodyPr/>
        <a:lstStyle/>
        <a:p>
          <a:r>
            <a:rPr lang="en-US" dirty="0" smtClean="0"/>
            <a:t>Mr. Craddock</a:t>
          </a:r>
          <a:endParaRPr lang="en-US" dirty="0"/>
        </a:p>
      </dgm:t>
    </dgm:pt>
    <dgm:pt modelId="{F894F7E5-D2F6-4157-B9E5-D0C97511CEB4}" type="parTrans" cxnId="{A7C1966B-339A-44C4-9389-2775E308CBD6}">
      <dgm:prSet/>
      <dgm:spPr/>
      <dgm:t>
        <a:bodyPr/>
        <a:lstStyle/>
        <a:p>
          <a:endParaRPr lang="en-US"/>
        </a:p>
      </dgm:t>
    </dgm:pt>
    <dgm:pt modelId="{8E4CB520-F67D-49CF-B9D2-BE67BC381DA3}" type="sibTrans" cxnId="{A7C1966B-339A-44C4-9389-2775E308CBD6}">
      <dgm:prSet/>
      <dgm:spPr/>
      <dgm:t>
        <a:bodyPr/>
        <a:lstStyle/>
        <a:p>
          <a:endParaRPr lang="en-US"/>
        </a:p>
      </dgm:t>
    </dgm:pt>
    <dgm:pt modelId="{A7B16666-371E-440D-BB62-DE2C2D279934}">
      <dgm:prSet phldrT="[Text]"/>
      <dgm:spPr/>
      <dgm:t>
        <a:bodyPr/>
        <a:lstStyle/>
        <a:p>
          <a:r>
            <a:rPr lang="en-US" dirty="0" smtClean="0"/>
            <a:t>Mr. Boyd</a:t>
          </a:r>
          <a:endParaRPr lang="en-US" dirty="0"/>
        </a:p>
      </dgm:t>
    </dgm:pt>
    <dgm:pt modelId="{320F3EC2-4054-4A6F-A832-9C5855475078}" type="parTrans" cxnId="{55EC8C76-491E-462E-B93C-D8617BBB398E}">
      <dgm:prSet/>
      <dgm:spPr/>
      <dgm:t>
        <a:bodyPr/>
        <a:lstStyle/>
        <a:p>
          <a:endParaRPr lang="en-US"/>
        </a:p>
      </dgm:t>
    </dgm:pt>
    <dgm:pt modelId="{FEE13D36-D725-47CC-8ADF-703F1873FBC6}" type="sibTrans" cxnId="{55EC8C76-491E-462E-B93C-D8617BBB398E}">
      <dgm:prSet/>
      <dgm:spPr/>
      <dgm:t>
        <a:bodyPr/>
        <a:lstStyle/>
        <a:p>
          <a:endParaRPr lang="en-US"/>
        </a:p>
      </dgm:t>
    </dgm:pt>
    <dgm:pt modelId="{113F62F9-897B-49A5-8F76-F39293C245C7}">
      <dgm:prSet phldrT="[Text]"/>
      <dgm:spPr/>
      <dgm:t>
        <a:bodyPr/>
        <a:lstStyle/>
        <a:p>
          <a:r>
            <a:rPr lang="en-US" dirty="0" smtClean="0"/>
            <a:t>Mr. Buyaki</a:t>
          </a:r>
          <a:endParaRPr lang="en-US" dirty="0"/>
        </a:p>
      </dgm:t>
    </dgm:pt>
    <dgm:pt modelId="{E615F22E-9FF0-40CC-9312-0D0726664166}" type="parTrans" cxnId="{5A089CA9-EA9C-4C0B-ACCF-3DF5B67A29A0}">
      <dgm:prSet/>
      <dgm:spPr/>
      <dgm:t>
        <a:bodyPr/>
        <a:lstStyle/>
        <a:p>
          <a:endParaRPr lang="en-US"/>
        </a:p>
      </dgm:t>
    </dgm:pt>
    <dgm:pt modelId="{923B6C81-A8E9-4AD0-9D35-FA2A33973EE9}" type="sibTrans" cxnId="{5A089CA9-EA9C-4C0B-ACCF-3DF5B67A29A0}">
      <dgm:prSet/>
      <dgm:spPr/>
      <dgm:t>
        <a:bodyPr/>
        <a:lstStyle/>
        <a:p>
          <a:endParaRPr lang="en-US"/>
        </a:p>
      </dgm:t>
    </dgm:pt>
    <dgm:pt modelId="{80992430-58A8-4F5B-B867-3719EA08D010}">
      <dgm:prSet/>
      <dgm:spPr/>
      <dgm:t>
        <a:bodyPr/>
        <a:lstStyle/>
        <a:p>
          <a:r>
            <a:rPr lang="en-US" i="1" dirty="0" smtClean="0"/>
            <a:t>Group 2</a:t>
          </a:r>
        </a:p>
        <a:p>
          <a:r>
            <a:rPr lang="en-US" i="1" dirty="0" smtClean="0"/>
            <a:t>Jack </a:t>
          </a:r>
          <a:r>
            <a:rPr lang="en-US" i="1" dirty="0" err="1" smtClean="0"/>
            <a:t>Jouett</a:t>
          </a:r>
          <a:r>
            <a:rPr lang="en-US" i="1" dirty="0" smtClean="0"/>
            <a:t> and White Hall</a:t>
          </a:r>
          <a:endParaRPr lang="en-US" i="1" dirty="0"/>
        </a:p>
      </dgm:t>
    </dgm:pt>
    <dgm:pt modelId="{738F4375-F87E-4187-B0B5-06FF86487922}" type="parTrans" cxnId="{EA0C2C75-ED85-43AB-BAE2-275F8A7C1F93}">
      <dgm:prSet/>
      <dgm:spPr/>
      <dgm:t>
        <a:bodyPr/>
        <a:lstStyle/>
        <a:p>
          <a:endParaRPr lang="en-US"/>
        </a:p>
      </dgm:t>
    </dgm:pt>
    <dgm:pt modelId="{23DCCD0D-8B23-4F38-8384-DB2E849A51A1}" type="sibTrans" cxnId="{EA0C2C75-ED85-43AB-BAE2-275F8A7C1F93}">
      <dgm:prSet/>
      <dgm:spPr/>
      <dgm:t>
        <a:bodyPr/>
        <a:lstStyle/>
        <a:p>
          <a:endParaRPr lang="en-US"/>
        </a:p>
      </dgm:t>
    </dgm:pt>
    <dgm:pt modelId="{FA0B44E5-1E56-4626-9AA3-BD9C26D0FE1A}">
      <dgm:prSet/>
      <dgm:spPr/>
      <dgm:t>
        <a:bodyPr/>
        <a:lstStyle/>
        <a:p>
          <a:r>
            <a:rPr lang="en-US" dirty="0" smtClean="0"/>
            <a:t>Mr. </a:t>
          </a:r>
          <a:r>
            <a:rPr lang="en-US" dirty="0" err="1" smtClean="0"/>
            <a:t>Rooker</a:t>
          </a:r>
          <a:endParaRPr lang="en-US" dirty="0"/>
        </a:p>
      </dgm:t>
    </dgm:pt>
    <dgm:pt modelId="{FE39A218-0558-4C1F-99CB-1CB9D67C0C96}" type="parTrans" cxnId="{9DEAE4E0-118C-4847-A587-A909F010CCCB}">
      <dgm:prSet/>
      <dgm:spPr/>
      <dgm:t>
        <a:bodyPr/>
        <a:lstStyle/>
        <a:p>
          <a:endParaRPr lang="en-US"/>
        </a:p>
      </dgm:t>
    </dgm:pt>
    <dgm:pt modelId="{E26094E2-5A8D-49FB-AE0A-D784AE5BAD0B}" type="sibTrans" cxnId="{9DEAE4E0-118C-4847-A587-A909F010CCCB}">
      <dgm:prSet/>
      <dgm:spPr/>
      <dgm:t>
        <a:bodyPr/>
        <a:lstStyle/>
        <a:p>
          <a:endParaRPr lang="en-US"/>
        </a:p>
      </dgm:t>
    </dgm:pt>
    <dgm:pt modelId="{D33077A0-2726-41B3-99C6-662F12872227}">
      <dgm:prSet/>
      <dgm:spPr/>
      <dgm:t>
        <a:bodyPr/>
        <a:lstStyle/>
        <a:p>
          <a:r>
            <a:rPr lang="en-US" i="1" dirty="0" smtClean="0"/>
            <a:t>Group 3</a:t>
          </a:r>
        </a:p>
        <a:p>
          <a:r>
            <a:rPr lang="en-US" i="1" dirty="0" smtClean="0"/>
            <a:t>Rio, Samuel Miller, At-Large </a:t>
          </a:r>
          <a:endParaRPr lang="en-US" i="1" dirty="0"/>
        </a:p>
      </dgm:t>
    </dgm:pt>
    <dgm:pt modelId="{FF5E5B2B-E9C9-4880-875A-50D5F4D7E5F7}" type="parTrans" cxnId="{A2DB6507-54DE-48E1-9092-1FE72886C691}">
      <dgm:prSet/>
      <dgm:spPr/>
      <dgm:t>
        <a:bodyPr/>
        <a:lstStyle/>
        <a:p>
          <a:endParaRPr lang="en-US"/>
        </a:p>
      </dgm:t>
    </dgm:pt>
    <dgm:pt modelId="{11ACFB1D-9D6F-44DC-B95D-462A895650E4}" type="sibTrans" cxnId="{A2DB6507-54DE-48E1-9092-1FE72886C691}">
      <dgm:prSet/>
      <dgm:spPr/>
      <dgm:t>
        <a:bodyPr/>
        <a:lstStyle/>
        <a:p>
          <a:endParaRPr lang="en-US"/>
        </a:p>
      </dgm:t>
    </dgm:pt>
    <dgm:pt modelId="{11D17604-8D2B-4FF9-BB89-9DBC35739C4C}">
      <dgm:prSet/>
      <dgm:spPr/>
      <dgm:t>
        <a:bodyPr/>
        <a:lstStyle/>
        <a:p>
          <a:r>
            <a:rPr lang="en-US" dirty="0" smtClean="0"/>
            <a:t>Mr. Thomas</a:t>
          </a:r>
          <a:endParaRPr lang="en-US" dirty="0"/>
        </a:p>
      </dgm:t>
    </dgm:pt>
    <dgm:pt modelId="{0B4B739F-19A4-4D06-89F6-AE1A0ECD8560}" type="parTrans" cxnId="{E4A2275A-3585-41ED-BDC9-07FA3E96F53A}">
      <dgm:prSet/>
      <dgm:spPr/>
      <dgm:t>
        <a:bodyPr/>
        <a:lstStyle/>
        <a:p>
          <a:endParaRPr lang="en-US"/>
        </a:p>
      </dgm:t>
    </dgm:pt>
    <dgm:pt modelId="{5CB50CB6-E767-4089-B06C-A552A756FFA0}" type="sibTrans" cxnId="{E4A2275A-3585-41ED-BDC9-07FA3E96F53A}">
      <dgm:prSet/>
      <dgm:spPr/>
      <dgm:t>
        <a:bodyPr/>
        <a:lstStyle/>
        <a:p>
          <a:endParaRPr lang="en-US"/>
        </a:p>
      </dgm:t>
    </dgm:pt>
    <dgm:pt modelId="{838729C4-C8E6-4687-81A7-1660B07367F1}">
      <dgm:prSet/>
      <dgm:spPr/>
      <dgm:t>
        <a:bodyPr/>
        <a:lstStyle/>
        <a:p>
          <a:r>
            <a:rPr lang="en-US" dirty="0" smtClean="0"/>
            <a:t>Ms. McKeel</a:t>
          </a:r>
          <a:endParaRPr lang="en-US" dirty="0"/>
        </a:p>
      </dgm:t>
    </dgm:pt>
    <dgm:pt modelId="{4AAA0681-DA18-42D6-B960-C40D70FA551D}" type="parTrans" cxnId="{C317D2A5-5C71-4740-A3EC-01A15D384EE1}">
      <dgm:prSet/>
      <dgm:spPr/>
      <dgm:t>
        <a:bodyPr/>
        <a:lstStyle/>
        <a:p>
          <a:endParaRPr lang="en-US"/>
        </a:p>
      </dgm:t>
    </dgm:pt>
    <dgm:pt modelId="{4C2BFCCA-4FB1-4725-9A96-2F2F333CE6EE}" type="sibTrans" cxnId="{C317D2A5-5C71-4740-A3EC-01A15D384EE1}">
      <dgm:prSet/>
      <dgm:spPr/>
      <dgm:t>
        <a:bodyPr/>
        <a:lstStyle/>
        <a:p>
          <a:endParaRPr lang="en-US"/>
        </a:p>
      </dgm:t>
    </dgm:pt>
    <dgm:pt modelId="{5023170E-66AF-486A-9315-417475BF9CD7}">
      <dgm:prSet/>
      <dgm:spPr/>
      <dgm:t>
        <a:bodyPr/>
        <a:lstStyle/>
        <a:p>
          <a:r>
            <a:rPr lang="en-US" dirty="0" smtClean="0"/>
            <a:t>Ms. Mallek</a:t>
          </a:r>
          <a:endParaRPr lang="en-US" dirty="0"/>
        </a:p>
      </dgm:t>
    </dgm:pt>
    <dgm:pt modelId="{3587B7CA-256D-4AED-A84F-EAE57BB65845}" type="parTrans" cxnId="{FD604D47-D631-41E5-9EF3-0C3603D92C6F}">
      <dgm:prSet/>
      <dgm:spPr/>
      <dgm:t>
        <a:bodyPr/>
        <a:lstStyle/>
        <a:p>
          <a:endParaRPr lang="en-US"/>
        </a:p>
      </dgm:t>
    </dgm:pt>
    <dgm:pt modelId="{BA32E67B-1EBB-4D22-9AC6-3693F4398EB0}" type="sibTrans" cxnId="{FD604D47-D631-41E5-9EF3-0C3603D92C6F}">
      <dgm:prSet/>
      <dgm:spPr/>
      <dgm:t>
        <a:bodyPr/>
        <a:lstStyle/>
        <a:p>
          <a:endParaRPr lang="en-US"/>
        </a:p>
      </dgm:t>
    </dgm:pt>
    <dgm:pt modelId="{1992441A-3CDA-4789-97C3-D4AF5EF1DEC2}">
      <dgm:prSet/>
      <dgm:spPr/>
      <dgm:t>
        <a:bodyPr/>
        <a:lstStyle/>
        <a:p>
          <a:r>
            <a:rPr lang="en-US" dirty="0" smtClean="0"/>
            <a:t>Ms. Massie </a:t>
          </a:r>
          <a:r>
            <a:rPr lang="en-US" dirty="0" err="1" smtClean="0"/>
            <a:t>Mouly</a:t>
          </a:r>
          <a:endParaRPr lang="en-US" dirty="0"/>
        </a:p>
      </dgm:t>
    </dgm:pt>
    <dgm:pt modelId="{9F56F8AA-8003-495B-9221-AAF7BEE6324B}" type="parTrans" cxnId="{536E0A77-8E79-42BA-9D70-E331A53CC3D0}">
      <dgm:prSet/>
      <dgm:spPr/>
      <dgm:t>
        <a:bodyPr/>
        <a:lstStyle/>
        <a:p>
          <a:endParaRPr lang="en-US"/>
        </a:p>
      </dgm:t>
    </dgm:pt>
    <dgm:pt modelId="{29219912-835E-49EA-A165-55064FDD86D6}" type="sibTrans" cxnId="{536E0A77-8E79-42BA-9D70-E331A53CC3D0}">
      <dgm:prSet/>
      <dgm:spPr/>
      <dgm:t>
        <a:bodyPr/>
        <a:lstStyle/>
        <a:p>
          <a:endParaRPr lang="en-US"/>
        </a:p>
      </dgm:t>
    </dgm:pt>
    <dgm:pt modelId="{3FD6830A-099A-48A4-828C-E141F3E37CBD}">
      <dgm:prSet/>
      <dgm:spPr/>
      <dgm:t>
        <a:bodyPr/>
        <a:lstStyle/>
        <a:p>
          <a:r>
            <a:rPr lang="en-US" dirty="0" smtClean="0"/>
            <a:t>Ms. Moynihan</a:t>
          </a:r>
          <a:endParaRPr lang="en-US" dirty="0"/>
        </a:p>
      </dgm:t>
    </dgm:pt>
    <dgm:pt modelId="{7B197E4F-7E06-482A-BB3E-18D229B4F4AD}" type="parTrans" cxnId="{CE3F451A-AE88-4F59-B41C-EAE23EA1376D}">
      <dgm:prSet/>
      <dgm:spPr/>
      <dgm:t>
        <a:bodyPr/>
        <a:lstStyle/>
        <a:p>
          <a:endParaRPr lang="en-US"/>
        </a:p>
      </dgm:t>
    </dgm:pt>
    <dgm:pt modelId="{F5301D34-6462-4FEF-8182-569B6C1522C0}" type="sibTrans" cxnId="{CE3F451A-AE88-4F59-B41C-EAE23EA1376D}">
      <dgm:prSet/>
      <dgm:spPr/>
      <dgm:t>
        <a:bodyPr/>
        <a:lstStyle/>
        <a:p>
          <a:endParaRPr lang="en-US"/>
        </a:p>
      </dgm:t>
    </dgm:pt>
    <dgm:pt modelId="{7A9AC0B5-3CCD-408E-93B2-D22A61807569}">
      <dgm:prSet/>
      <dgm:spPr/>
      <dgm:t>
        <a:bodyPr/>
        <a:lstStyle/>
        <a:p>
          <a:r>
            <a:rPr lang="en-US" dirty="0" smtClean="0"/>
            <a:t>Mr. Snow</a:t>
          </a:r>
          <a:endParaRPr lang="en-US" dirty="0"/>
        </a:p>
      </dgm:t>
    </dgm:pt>
    <dgm:pt modelId="{EF119C21-D651-42D2-94CE-317FF50BE63B}" type="parTrans" cxnId="{CEEAF2B8-34BF-4AB5-AA15-50C811E50C6A}">
      <dgm:prSet/>
      <dgm:spPr/>
      <dgm:t>
        <a:bodyPr/>
        <a:lstStyle/>
        <a:p>
          <a:endParaRPr lang="en-US"/>
        </a:p>
      </dgm:t>
    </dgm:pt>
    <dgm:pt modelId="{7AC4662F-357F-4E1F-B0E6-A8EA96B70915}" type="sibTrans" cxnId="{CEEAF2B8-34BF-4AB5-AA15-50C811E50C6A}">
      <dgm:prSet/>
      <dgm:spPr/>
      <dgm:t>
        <a:bodyPr/>
        <a:lstStyle/>
        <a:p>
          <a:endParaRPr lang="en-US"/>
        </a:p>
      </dgm:t>
    </dgm:pt>
    <dgm:pt modelId="{8E40F8AA-EE7B-4A04-AD0E-752C518A4A54}">
      <dgm:prSet/>
      <dgm:spPr/>
      <dgm:t>
        <a:bodyPr/>
        <a:lstStyle/>
        <a:p>
          <a:r>
            <a:rPr lang="en-US" dirty="0" smtClean="0"/>
            <a:t>Mr. Gallaway</a:t>
          </a:r>
          <a:endParaRPr lang="en-US" dirty="0"/>
        </a:p>
      </dgm:t>
    </dgm:pt>
    <dgm:pt modelId="{0BB1BF65-BD5E-4D6F-A620-24A5C43406EB}" type="parTrans" cxnId="{36DF52F1-6892-4D0B-97EE-953CC647779E}">
      <dgm:prSet/>
      <dgm:spPr/>
      <dgm:t>
        <a:bodyPr/>
        <a:lstStyle/>
        <a:p>
          <a:endParaRPr lang="en-US"/>
        </a:p>
      </dgm:t>
    </dgm:pt>
    <dgm:pt modelId="{4C20B8D7-F26D-423F-9ACA-695CE68E2122}" type="sibTrans" cxnId="{36DF52F1-6892-4D0B-97EE-953CC647779E}">
      <dgm:prSet/>
      <dgm:spPr/>
      <dgm:t>
        <a:bodyPr/>
        <a:lstStyle/>
        <a:p>
          <a:endParaRPr lang="en-US"/>
        </a:p>
      </dgm:t>
    </dgm:pt>
    <dgm:pt modelId="{8A7ADC6E-F743-4E3C-ABAC-BAB42C14A5C8}" type="pres">
      <dgm:prSet presAssocID="{DBCF1DCF-CB5F-4B3D-8BE5-4CE9B258F92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F2F1D7-B445-44D9-A517-0878F2C228BF}" type="pres">
      <dgm:prSet presAssocID="{A20BCF54-498B-41CD-AFD2-F373C9FDD04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A204E0-99C3-413D-A8DC-316769D68A34}" type="pres">
      <dgm:prSet presAssocID="{A7E1D20E-A983-4203-9012-A6E08D07565F}" presName="sibTrans" presStyleCnt="0"/>
      <dgm:spPr/>
    </dgm:pt>
    <dgm:pt modelId="{B20C0C68-628F-450C-BCC9-B45FFA138CAD}" type="pres">
      <dgm:prSet presAssocID="{80992430-58A8-4F5B-B867-3719EA08D01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01A042-88BE-48FE-8AC4-512ED9613E1D}" type="pres">
      <dgm:prSet presAssocID="{23DCCD0D-8B23-4F38-8384-DB2E849A51A1}" presName="sibTrans" presStyleCnt="0"/>
      <dgm:spPr/>
    </dgm:pt>
    <dgm:pt modelId="{EAEC343E-08FE-4AEE-AC75-BF5AC7D9F17A}" type="pres">
      <dgm:prSet presAssocID="{D33077A0-2726-41B3-99C6-662F1287222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AEC4B4-C97F-4242-BF61-BE44E26D5ECB}" type="presOf" srcId="{11D17604-8D2B-4FF9-BB89-9DBC35739C4C}" destId="{EAEC343E-08FE-4AEE-AC75-BF5AC7D9F17A}" srcOrd="0" destOrd="1" presId="urn:microsoft.com/office/officeart/2005/8/layout/default"/>
    <dgm:cxn modelId="{A30590A8-866B-4D5A-BCAE-6C343931FAED}" type="presOf" srcId="{113F62F9-897B-49A5-8F76-F39293C245C7}" destId="{07F2F1D7-B445-44D9-A517-0878F2C228BF}" srcOrd="0" destOrd="4" presId="urn:microsoft.com/office/officeart/2005/8/layout/default"/>
    <dgm:cxn modelId="{536E0A77-8E79-42BA-9D70-E331A53CC3D0}" srcId="{80992430-58A8-4F5B-B867-3719EA08D010}" destId="{1992441A-3CDA-4789-97C3-D4AF5EF1DEC2}" srcOrd="3" destOrd="0" parTransId="{9F56F8AA-8003-495B-9221-AAF7BEE6324B}" sibTransId="{29219912-835E-49EA-A165-55064FDD86D6}"/>
    <dgm:cxn modelId="{0EB32FBA-C913-490C-8050-8D6EACF219DE}" type="presOf" srcId="{7A9AC0B5-3CCD-408E-93B2-D22A61807569}" destId="{EAEC343E-08FE-4AEE-AC75-BF5AC7D9F17A}" srcOrd="0" destOrd="3" presId="urn:microsoft.com/office/officeart/2005/8/layout/default"/>
    <dgm:cxn modelId="{9DEAE4E0-118C-4847-A587-A909F010CCCB}" srcId="{80992430-58A8-4F5B-B867-3719EA08D010}" destId="{FA0B44E5-1E56-4626-9AA3-BD9C26D0FE1A}" srcOrd="0" destOrd="0" parTransId="{FE39A218-0558-4C1F-99CB-1CB9D67C0C96}" sibTransId="{E26094E2-5A8D-49FB-AE0A-D784AE5BAD0B}"/>
    <dgm:cxn modelId="{A7C1966B-339A-44C4-9389-2775E308CBD6}" srcId="{A20BCF54-498B-41CD-AFD2-F373C9FDD045}" destId="{4A681E05-A6F9-4621-BFE2-3F12279312F5}" srcOrd="0" destOrd="0" parTransId="{F894F7E5-D2F6-4157-B9E5-D0C97511CEB4}" sibTransId="{8E4CB520-F67D-49CF-B9D2-BE67BC381DA3}"/>
    <dgm:cxn modelId="{EA0C2C75-ED85-43AB-BAE2-275F8A7C1F93}" srcId="{DBCF1DCF-CB5F-4B3D-8BE5-4CE9B258F923}" destId="{80992430-58A8-4F5B-B867-3719EA08D010}" srcOrd="1" destOrd="0" parTransId="{738F4375-F87E-4187-B0B5-06FF86487922}" sibTransId="{23DCCD0D-8B23-4F38-8384-DB2E849A51A1}"/>
    <dgm:cxn modelId="{27D15E86-4E9F-483F-A3FB-B6B710D20D72}" type="presOf" srcId="{5023170E-66AF-486A-9315-417475BF9CD7}" destId="{B20C0C68-628F-450C-BCC9-B45FFA138CAD}" srcOrd="0" destOrd="3" presId="urn:microsoft.com/office/officeart/2005/8/layout/default"/>
    <dgm:cxn modelId="{A2DB6507-54DE-48E1-9092-1FE72886C691}" srcId="{DBCF1DCF-CB5F-4B3D-8BE5-4CE9B258F923}" destId="{D33077A0-2726-41B3-99C6-662F12872227}" srcOrd="2" destOrd="0" parTransId="{FF5E5B2B-E9C9-4880-875A-50D5F4D7E5F7}" sibTransId="{11ACFB1D-9D6F-44DC-B95D-462A895650E4}"/>
    <dgm:cxn modelId="{D1E05D43-8BE5-44E7-8D73-B5887FEF43B9}" type="presOf" srcId="{DBCF1DCF-CB5F-4B3D-8BE5-4CE9B258F923}" destId="{8A7ADC6E-F743-4E3C-ABAC-BAB42C14A5C8}" srcOrd="0" destOrd="0" presId="urn:microsoft.com/office/officeart/2005/8/layout/default"/>
    <dgm:cxn modelId="{E3549D91-D8F9-4E18-9ADC-5AFC18079E73}" type="presOf" srcId="{1992441A-3CDA-4789-97C3-D4AF5EF1DEC2}" destId="{B20C0C68-628F-450C-BCC9-B45FFA138CAD}" srcOrd="0" destOrd="4" presId="urn:microsoft.com/office/officeart/2005/8/layout/default"/>
    <dgm:cxn modelId="{965EF216-6DD7-43C8-BFE0-0ACFF5B976D0}" type="presOf" srcId="{A20BCF54-498B-41CD-AFD2-F373C9FDD045}" destId="{07F2F1D7-B445-44D9-A517-0878F2C228BF}" srcOrd="0" destOrd="0" presId="urn:microsoft.com/office/officeart/2005/8/layout/default"/>
    <dgm:cxn modelId="{7128E6E6-5937-43EC-93C6-C4E9B14274C0}" type="presOf" srcId="{80992430-58A8-4F5B-B867-3719EA08D010}" destId="{B20C0C68-628F-450C-BCC9-B45FFA138CAD}" srcOrd="0" destOrd="0" presId="urn:microsoft.com/office/officeart/2005/8/layout/default"/>
    <dgm:cxn modelId="{FD604D47-D631-41E5-9EF3-0C3603D92C6F}" srcId="{80992430-58A8-4F5B-B867-3719EA08D010}" destId="{5023170E-66AF-486A-9315-417475BF9CD7}" srcOrd="2" destOrd="0" parTransId="{3587B7CA-256D-4AED-A84F-EAE57BB65845}" sibTransId="{BA32E67B-1EBB-4D22-9AC6-3693F4398EB0}"/>
    <dgm:cxn modelId="{C317D2A5-5C71-4740-A3EC-01A15D384EE1}" srcId="{80992430-58A8-4F5B-B867-3719EA08D010}" destId="{838729C4-C8E6-4687-81A7-1660B07367F1}" srcOrd="1" destOrd="0" parTransId="{4AAA0681-DA18-42D6-B960-C40D70FA551D}" sibTransId="{4C2BFCCA-4FB1-4725-9A96-2F2F333CE6EE}"/>
    <dgm:cxn modelId="{3A67177C-99F2-44F7-B3DB-DA066F748EA3}" type="presOf" srcId="{4A681E05-A6F9-4621-BFE2-3F12279312F5}" destId="{07F2F1D7-B445-44D9-A517-0878F2C228BF}" srcOrd="0" destOrd="1" presId="urn:microsoft.com/office/officeart/2005/8/layout/default"/>
    <dgm:cxn modelId="{CE3F451A-AE88-4F59-B41C-EAE23EA1376D}" srcId="{D33077A0-2726-41B3-99C6-662F12872227}" destId="{3FD6830A-099A-48A4-828C-E141F3E37CBD}" srcOrd="1" destOrd="0" parTransId="{7B197E4F-7E06-482A-BB3E-18D229B4F4AD}" sibTransId="{F5301D34-6462-4FEF-8182-569B6C1522C0}"/>
    <dgm:cxn modelId="{C70BCF69-94AB-47F3-85FA-01B6F079315B}" type="presOf" srcId="{D33077A0-2726-41B3-99C6-662F12872227}" destId="{EAEC343E-08FE-4AEE-AC75-BF5AC7D9F17A}" srcOrd="0" destOrd="0" presId="urn:microsoft.com/office/officeart/2005/8/layout/default"/>
    <dgm:cxn modelId="{9035B885-0E8C-45BB-861A-7B84691342A9}" type="presOf" srcId="{3FD6830A-099A-48A4-828C-E141F3E37CBD}" destId="{EAEC343E-08FE-4AEE-AC75-BF5AC7D9F17A}" srcOrd="0" destOrd="2" presId="urn:microsoft.com/office/officeart/2005/8/layout/default"/>
    <dgm:cxn modelId="{CEEAF2B8-34BF-4AB5-AA15-50C811E50C6A}" srcId="{D33077A0-2726-41B3-99C6-662F12872227}" destId="{7A9AC0B5-3CCD-408E-93B2-D22A61807569}" srcOrd="2" destOrd="0" parTransId="{EF119C21-D651-42D2-94CE-317FF50BE63B}" sibTransId="{7AC4662F-357F-4E1F-B0E6-A8EA96B70915}"/>
    <dgm:cxn modelId="{23492D29-08CE-48D0-A32D-23CE05041FA1}" type="presOf" srcId="{A7B16666-371E-440D-BB62-DE2C2D279934}" destId="{07F2F1D7-B445-44D9-A517-0878F2C228BF}" srcOrd="0" destOrd="3" presId="urn:microsoft.com/office/officeart/2005/8/layout/default"/>
    <dgm:cxn modelId="{C334B23A-34FA-4061-A64E-B6C89DE1590E}" type="presOf" srcId="{FA0B44E5-1E56-4626-9AA3-BD9C26D0FE1A}" destId="{B20C0C68-628F-450C-BCC9-B45FFA138CAD}" srcOrd="0" destOrd="1" presId="urn:microsoft.com/office/officeart/2005/8/layout/default"/>
    <dgm:cxn modelId="{E76E4E5E-0CBC-4873-8CC5-FBD04139A119}" type="presOf" srcId="{8E40F8AA-EE7B-4A04-AD0E-752C518A4A54}" destId="{EAEC343E-08FE-4AEE-AC75-BF5AC7D9F17A}" srcOrd="0" destOrd="4" presId="urn:microsoft.com/office/officeart/2005/8/layout/default"/>
    <dgm:cxn modelId="{1795D325-207B-42AE-BED1-339CF29733B1}" srcId="{A20BCF54-498B-41CD-AFD2-F373C9FDD045}" destId="{C144F4D5-6E8B-4D15-BE74-027EF9510040}" srcOrd="1" destOrd="0" parTransId="{440A6F86-9D34-4EBF-AE8F-CD6592981905}" sibTransId="{937F4655-D6B4-46C5-A7D4-51E60EBD078D}"/>
    <dgm:cxn modelId="{E4A2275A-3585-41ED-BDC9-07FA3E96F53A}" srcId="{D33077A0-2726-41B3-99C6-662F12872227}" destId="{11D17604-8D2B-4FF9-BB89-9DBC35739C4C}" srcOrd="0" destOrd="0" parTransId="{0B4B739F-19A4-4D06-89F6-AE1A0ECD8560}" sibTransId="{5CB50CB6-E767-4089-B06C-A552A756FFA0}"/>
    <dgm:cxn modelId="{55EC8C76-491E-462E-B93C-D8617BBB398E}" srcId="{A20BCF54-498B-41CD-AFD2-F373C9FDD045}" destId="{A7B16666-371E-440D-BB62-DE2C2D279934}" srcOrd="2" destOrd="0" parTransId="{320F3EC2-4054-4A6F-A832-9C5855475078}" sibTransId="{FEE13D36-D725-47CC-8ADF-703F1873FBC6}"/>
    <dgm:cxn modelId="{5A089CA9-EA9C-4C0B-ACCF-3DF5B67A29A0}" srcId="{A20BCF54-498B-41CD-AFD2-F373C9FDD045}" destId="{113F62F9-897B-49A5-8F76-F39293C245C7}" srcOrd="3" destOrd="0" parTransId="{E615F22E-9FF0-40CC-9312-0D0726664166}" sibTransId="{923B6C81-A8E9-4AD0-9D35-FA2A33973EE9}"/>
    <dgm:cxn modelId="{1A0F6328-37C1-41F6-AC07-1C5B530DA067}" srcId="{DBCF1DCF-CB5F-4B3D-8BE5-4CE9B258F923}" destId="{A20BCF54-498B-41CD-AFD2-F373C9FDD045}" srcOrd="0" destOrd="0" parTransId="{6F8FFE40-978E-4F00-843B-13D41691802B}" sibTransId="{A7E1D20E-A983-4203-9012-A6E08D07565F}"/>
    <dgm:cxn modelId="{29CB895F-7876-4471-AEF4-A16CFD5938C3}" type="presOf" srcId="{C144F4D5-6E8B-4D15-BE74-027EF9510040}" destId="{07F2F1D7-B445-44D9-A517-0878F2C228BF}" srcOrd="0" destOrd="2" presId="urn:microsoft.com/office/officeart/2005/8/layout/default"/>
    <dgm:cxn modelId="{36DF52F1-6892-4D0B-97EE-953CC647779E}" srcId="{D33077A0-2726-41B3-99C6-662F12872227}" destId="{8E40F8AA-EE7B-4A04-AD0E-752C518A4A54}" srcOrd="3" destOrd="0" parTransId="{0BB1BF65-BD5E-4D6F-A620-24A5C43406EB}" sibTransId="{4C20B8D7-F26D-423F-9ACA-695CE68E2122}"/>
    <dgm:cxn modelId="{86123CA5-EDFF-41E8-9635-C9100909552D}" type="presOf" srcId="{838729C4-C8E6-4687-81A7-1660B07367F1}" destId="{B20C0C68-628F-450C-BCC9-B45FFA138CAD}" srcOrd="0" destOrd="2" presId="urn:microsoft.com/office/officeart/2005/8/layout/default"/>
    <dgm:cxn modelId="{DEAFD4DE-0C63-452F-9831-A24EE941F25C}" type="presParOf" srcId="{8A7ADC6E-F743-4E3C-ABAC-BAB42C14A5C8}" destId="{07F2F1D7-B445-44D9-A517-0878F2C228BF}" srcOrd="0" destOrd="0" presId="urn:microsoft.com/office/officeart/2005/8/layout/default"/>
    <dgm:cxn modelId="{16BB2686-75B6-4C12-ADD0-6B8BD259D90E}" type="presParOf" srcId="{8A7ADC6E-F743-4E3C-ABAC-BAB42C14A5C8}" destId="{E3A204E0-99C3-413D-A8DC-316769D68A34}" srcOrd="1" destOrd="0" presId="urn:microsoft.com/office/officeart/2005/8/layout/default"/>
    <dgm:cxn modelId="{9A35CF5A-8A85-46E4-A15D-2539D44CAA50}" type="presParOf" srcId="{8A7ADC6E-F743-4E3C-ABAC-BAB42C14A5C8}" destId="{B20C0C68-628F-450C-BCC9-B45FFA138CAD}" srcOrd="2" destOrd="0" presId="urn:microsoft.com/office/officeart/2005/8/layout/default"/>
    <dgm:cxn modelId="{9D2419A5-1273-4501-98B9-BE2B4DD80F78}" type="presParOf" srcId="{8A7ADC6E-F743-4E3C-ABAC-BAB42C14A5C8}" destId="{4E01A042-88BE-48FE-8AC4-512ED9613E1D}" srcOrd="3" destOrd="0" presId="urn:microsoft.com/office/officeart/2005/8/layout/default"/>
    <dgm:cxn modelId="{6023DD60-5C1E-469C-8754-9E069EE816FB}" type="presParOf" srcId="{8A7ADC6E-F743-4E3C-ABAC-BAB42C14A5C8}" destId="{EAEC343E-08FE-4AEE-AC75-BF5AC7D9F17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DD3957-B1D7-426E-80B9-184BCEB121FA}" type="doc">
      <dgm:prSet loTypeId="urn:microsoft.com/office/officeart/2005/8/layout/hList7#1" loCatId="list" qsTypeId="urn:microsoft.com/office/officeart/2005/8/quickstyle/simple2" qsCatId="simple" csTypeId="urn:microsoft.com/office/officeart/2005/8/colors/accent3_1" csCatId="accent3" phldr="1"/>
      <dgm:spPr/>
    </dgm:pt>
    <dgm:pt modelId="{DA08875E-AB41-4368-94C9-F7E88265D330}">
      <dgm:prSet phldrT="[Text]" custT="1"/>
      <dgm:spPr/>
      <dgm:t>
        <a:bodyPr/>
        <a:lstStyle/>
        <a:p>
          <a:r>
            <a:rPr lang="en-US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Budget</a:t>
          </a:r>
          <a:endParaRPr lang="en-US" sz="2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gm:t>
    </dgm:pt>
    <dgm:pt modelId="{F178B402-8671-452C-B842-129A2FFDB937}" type="parTrans" cxnId="{847225E5-E23F-4901-B605-5948834F6983}">
      <dgm:prSet/>
      <dgm:spPr/>
      <dgm:t>
        <a:bodyPr/>
        <a:lstStyle/>
        <a:p>
          <a:endParaRPr lang="en-US"/>
        </a:p>
      </dgm:t>
    </dgm:pt>
    <dgm:pt modelId="{BE82D051-4654-4A79-8770-5D20346277AC}" type="sibTrans" cxnId="{847225E5-E23F-4901-B605-5948834F6983}">
      <dgm:prSet/>
      <dgm:spPr/>
      <dgm:t>
        <a:bodyPr/>
        <a:lstStyle/>
        <a:p>
          <a:endParaRPr lang="en-US"/>
        </a:p>
      </dgm:t>
    </dgm:pt>
    <dgm:pt modelId="{0F82D118-0A67-43DF-9A9D-5D648180E2E2}">
      <dgm:prSet phldrT="[Text]" custT="1"/>
      <dgm:spPr/>
      <dgm:t>
        <a:bodyPr/>
        <a:lstStyle/>
        <a:p>
          <a:r>
            <a:rPr lang="en-US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Police</a:t>
          </a:r>
          <a:endParaRPr lang="en-US" sz="2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gm:t>
    </dgm:pt>
    <dgm:pt modelId="{BBCAAFCE-AD4C-49A8-8496-B6552455C6B4}" type="parTrans" cxnId="{29E18C5E-D983-4658-A973-16C99BB772BD}">
      <dgm:prSet/>
      <dgm:spPr/>
      <dgm:t>
        <a:bodyPr/>
        <a:lstStyle/>
        <a:p>
          <a:endParaRPr lang="en-US"/>
        </a:p>
      </dgm:t>
    </dgm:pt>
    <dgm:pt modelId="{620C279F-2D8C-4C1D-B5A8-987BFC7693C9}" type="sibTrans" cxnId="{29E18C5E-D983-4658-A973-16C99BB772BD}">
      <dgm:prSet/>
      <dgm:spPr/>
      <dgm:t>
        <a:bodyPr/>
        <a:lstStyle/>
        <a:p>
          <a:endParaRPr lang="en-US"/>
        </a:p>
      </dgm:t>
    </dgm:pt>
    <dgm:pt modelId="{B773F48A-0DB2-4753-B1FA-74E0F1685803}">
      <dgm:prSet phldrT="[Text]" custT="1"/>
      <dgm:spPr/>
      <dgm:t>
        <a:bodyPr/>
        <a:lstStyle/>
        <a:p>
          <a:r>
            <a:rPr lang="en-US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Facilities</a:t>
          </a:r>
          <a:endParaRPr lang="en-US" sz="2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gm:t>
    </dgm:pt>
    <dgm:pt modelId="{AE4CE07C-0F5D-4902-B389-3A821FEFF884}" type="parTrans" cxnId="{11C7FB91-B4D0-4D78-91F1-8EB7A182C993}">
      <dgm:prSet/>
      <dgm:spPr/>
      <dgm:t>
        <a:bodyPr/>
        <a:lstStyle/>
        <a:p>
          <a:endParaRPr lang="en-US"/>
        </a:p>
      </dgm:t>
    </dgm:pt>
    <dgm:pt modelId="{F1B7524F-A65C-4BB9-A14A-18E93C10B6CC}" type="sibTrans" cxnId="{11C7FB91-B4D0-4D78-91F1-8EB7A182C993}">
      <dgm:prSet/>
      <dgm:spPr/>
      <dgm:t>
        <a:bodyPr/>
        <a:lstStyle/>
        <a:p>
          <a:endParaRPr lang="en-US"/>
        </a:p>
      </dgm:t>
    </dgm:pt>
    <dgm:pt modelId="{92A123BB-2CC7-4D47-AD42-A9EDBF2F4B71}">
      <dgm:prSet phldrT="[Text]" custT="1"/>
      <dgm:spPr/>
      <dgm:t>
        <a:bodyPr/>
        <a:lstStyle/>
        <a:p>
          <a:r>
            <a:rPr lang="en-US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Education</a:t>
          </a:r>
          <a:endParaRPr lang="en-US" sz="2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gm:t>
    </dgm:pt>
    <dgm:pt modelId="{C25E300B-EF19-4A09-A2F0-C9B1735502E9}" type="parTrans" cxnId="{08A162B6-E5FA-4C6E-B5F9-7A4A74864B1D}">
      <dgm:prSet/>
      <dgm:spPr/>
      <dgm:t>
        <a:bodyPr/>
        <a:lstStyle/>
        <a:p>
          <a:endParaRPr lang="en-US"/>
        </a:p>
      </dgm:t>
    </dgm:pt>
    <dgm:pt modelId="{6DFD847E-F2B2-4B94-A4A2-CA6926435B11}" type="sibTrans" cxnId="{08A162B6-E5FA-4C6E-B5F9-7A4A74864B1D}">
      <dgm:prSet/>
      <dgm:spPr/>
      <dgm:t>
        <a:bodyPr/>
        <a:lstStyle/>
        <a:p>
          <a:endParaRPr lang="en-US"/>
        </a:p>
      </dgm:t>
    </dgm:pt>
    <dgm:pt modelId="{0304B69E-1B1F-474C-ADC2-21C0F8465B74}">
      <dgm:prSet phldrT="[Text]" custT="1"/>
      <dgm:spPr/>
      <dgm:t>
        <a:bodyPr/>
        <a:lstStyle/>
        <a:p>
          <a:r>
            <a:rPr lang="en-US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Social Services</a:t>
          </a:r>
          <a:endParaRPr lang="en-US" sz="2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gm:t>
    </dgm:pt>
    <dgm:pt modelId="{59BA0E00-AABE-40DC-8758-6B1085403C1A}" type="parTrans" cxnId="{17234519-26F6-4171-977F-7C88C4948D66}">
      <dgm:prSet/>
      <dgm:spPr/>
      <dgm:t>
        <a:bodyPr/>
        <a:lstStyle/>
        <a:p>
          <a:endParaRPr lang="en-US"/>
        </a:p>
      </dgm:t>
    </dgm:pt>
    <dgm:pt modelId="{683FE228-7FA1-4D0B-A63A-9749D2A67279}" type="sibTrans" cxnId="{17234519-26F6-4171-977F-7C88C4948D66}">
      <dgm:prSet/>
      <dgm:spPr/>
      <dgm:t>
        <a:bodyPr/>
        <a:lstStyle/>
        <a:p>
          <a:endParaRPr lang="en-US"/>
        </a:p>
      </dgm:t>
    </dgm:pt>
    <dgm:pt modelId="{E15C0DF0-CDA2-47CD-963C-3167F13B9704}">
      <dgm:prSet phldrT="[Text]" custT="1"/>
      <dgm:spPr/>
      <dgm:t>
        <a:bodyPr/>
        <a:lstStyle/>
        <a:p>
          <a:r>
            <a:rPr lang="en-US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Strategic Planning</a:t>
          </a:r>
          <a:endParaRPr lang="en-US" sz="2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gm:t>
    </dgm:pt>
    <dgm:pt modelId="{5CBDBCAC-3A2A-495F-B54E-D7E51AC86935}" type="parTrans" cxnId="{987B0091-D629-47EB-A019-335B59FE888B}">
      <dgm:prSet/>
      <dgm:spPr/>
      <dgm:t>
        <a:bodyPr/>
        <a:lstStyle/>
        <a:p>
          <a:endParaRPr lang="en-US"/>
        </a:p>
      </dgm:t>
    </dgm:pt>
    <dgm:pt modelId="{E0542A77-DF4F-4DE4-93FC-4D11728968CB}" type="sibTrans" cxnId="{987B0091-D629-47EB-A019-335B59FE888B}">
      <dgm:prSet/>
      <dgm:spPr/>
      <dgm:t>
        <a:bodyPr/>
        <a:lstStyle/>
        <a:p>
          <a:endParaRPr lang="en-US"/>
        </a:p>
      </dgm:t>
    </dgm:pt>
    <dgm:pt modelId="{4EA790DA-5461-4C18-AF25-3AF612A3F283}" type="pres">
      <dgm:prSet presAssocID="{88DD3957-B1D7-426E-80B9-184BCEB121FA}" presName="Name0" presStyleCnt="0">
        <dgm:presLayoutVars>
          <dgm:dir/>
          <dgm:resizeHandles val="exact"/>
        </dgm:presLayoutVars>
      </dgm:prSet>
      <dgm:spPr/>
    </dgm:pt>
    <dgm:pt modelId="{8E7EDB30-43D0-4260-92B9-42BFEEB5B87E}" type="pres">
      <dgm:prSet presAssocID="{88DD3957-B1D7-426E-80B9-184BCEB121FA}" presName="fgShape" presStyleLbl="fgShp" presStyleIdx="0" presStyleCnt="1"/>
      <dgm:spPr>
        <a:solidFill>
          <a:schemeClr val="accent3">
            <a:lumMod val="20000"/>
            <a:lumOff val="80000"/>
          </a:schemeClr>
        </a:solidFill>
      </dgm:spPr>
    </dgm:pt>
    <dgm:pt modelId="{E872ED95-DAA6-4477-9E5D-4D5288B7BEDF}" type="pres">
      <dgm:prSet presAssocID="{88DD3957-B1D7-426E-80B9-184BCEB121FA}" presName="linComp" presStyleCnt="0"/>
      <dgm:spPr/>
    </dgm:pt>
    <dgm:pt modelId="{FD19223C-CE35-4785-9635-1ABF92CF3381}" type="pres">
      <dgm:prSet presAssocID="{DA08875E-AB41-4368-94C9-F7E88265D330}" presName="compNode" presStyleCnt="0"/>
      <dgm:spPr/>
    </dgm:pt>
    <dgm:pt modelId="{315A1C0A-92A6-4386-8601-E466ED0A5A0C}" type="pres">
      <dgm:prSet presAssocID="{DA08875E-AB41-4368-94C9-F7E88265D330}" presName="bkgdShape" presStyleLbl="node1" presStyleIdx="0" presStyleCnt="6"/>
      <dgm:spPr/>
      <dgm:t>
        <a:bodyPr/>
        <a:lstStyle/>
        <a:p>
          <a:endParaRPr lang="en-US"/>
        </a:p>
      </dgm:t>
    </dgm:pt>
    <dgm:pt modelId="{125EA6DB-AEF7-4396-8D6C-67093DB09344}" type="pres">
      <dgm:prSet presAssocID="{DA08875E-AB41-4368-94C9-F7E88265D330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CB9C-C566-4943-96FA-A81EC008839D}" type="pres">
      <dgm:prSet presAssocID="{DA08875E-AB41-4368-94C9-F7E88265D330}" presName="invisiNode" presStyleLbl="node1" presStyleIdx="0" presStyleCnt="6"/>
      <dgm:spPr/>
    </dgm:pt>
    <dgm:pt modelId="{5751DCA2-EBD7-4578-A829-B70E68B5741C}" type="pres">
      <dgm:prSet presAssocID="{DA08875E-AB41-4368-94C9-F7E88265D330}" presName="imagNode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C97B084-9A95-4278-8441-EE1E7490B3F6}" type="pres">
      <dgm:prSet presAssocID="{BE82D051-4654-4A79-8770-5D20346277A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EDCDF36-9611-489F-BBCF-E3D92D01A84D}" type="pres">
      <dgm:prSet presAssocID="{92A123BB-2CC7-4D47-AD42-A9EDBF2F4B71}" presName="compNode" presStyleCnt="0"/>
      <dgm:spPr/>
    </dgm:pt>
    <dgm:pt modelId="{BD216CA8-70FD-4511-BAB6-75EA6C6E5A91}" type="pres">
      <dgm:prSet presAssocID="{92A123BB-2CC7-4D47-AD42-A9EDBF2F4B71}" presName="bkgdShape" presStyleLbl="node1" presStyleIdx="1" presStyleCnt="6"/>
      <dgm:spPr/>
      <dgm:t>
        <a:bodyPr/>
        <a:lstStyle/>
        <a:p>
          <a:endParaRPr lang="en-US"/>
        </a:p>
      </dgm:t>
    </dgm:pt>
    <dgm:pt modelId="{4782B071-F451-4183-BF19-B1E9E337D977}" type="pres">
      <dgm:prSet presAssocID="{92A123BB-2CC7-4D47-AD42-A9EDBF2F4B71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02FFC7-46AA-4B1B-848C-BB5A18BB93A1}" type="pres">
      <dgm:prSet presAssocID="{92A123BB-2CC7-4D47-AD42-A9EDBF2F4B71}" presName="invisiNode" presStyleLbl="node1" presStyleIdx="1" presStyleCnt="6"/>
      <dgm:spPr/>
    </dgm:pt>
    <dgm:pt modelId="{4B8B430B-DDDD-462B-B0AF-736326CA75AE}" type="pres">
      <dgm:prSet presAssocID="{92A123BB-2CC7-4D47-AD42-A9EDBF2F4B71}" presName="imagNode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70E65E0-C806-472E-A5CB-FA38C06DC184}" type="pres">
      <dgm:prSet presAssocID="{6DFD847E-F2B2-4B94-A4A2-CA6926435B1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6F5C803-C901-4682-A12D-64C7528A0860}" type="pres">
      <dgm:prSet presAssocID="{0F82D118-0A67-43DF-9A9D-5D648180E2E2}" presName="compNode" presStyleCnt="0"/>
      <dgm:spPr/>
    </dgm:pt>
    <dgm:pt modelId="{15EE6AA2-2956-44D5-A96E-9DB248425648}" type="pres">
      <dgm:prSet presAssocID="{0F82D118-0A67-43DF-9A9D-5D648180E2E2}" presName="bkgdShape" presStyleLbl="node1" presStyleIdx="2" presStyleCnt="6"/>
      <dgm:spPr/>
      <dgm:t>
        <a:bodyPr/>
        <a:lstStyle/>
        <a:p>
          <a:endParaRPr lang="en-US"/>
        </a:p>
      </dgm:t>
    </dgm:pt>
    <dgm:pt modelId="{D1BE3700-B93B-4CC7-BB68-250C927706BD}" type="pres">
      <dgm:prSet presAssocID="{0F82D118-0A67-43DF-9A9D-5D648180E2E2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FFA1D8-A870-402D-ADDE-16C125189594}" type="pres">
      <dgm:prSet presAssocID="{0F82D118-0A67-43DF-9A9D-5D648180E2E2}" presName="invisiNode" presStyleLbl="node1" presStyleIdx="2" presStyleCnt="6"/>
      <dgm:spPr/>
    </dgm:pt>
    <dgm:pt modelId="{878C85B5-A590-450A-88C5-0987E4A1F90C}" type="pres">
      <dgm:prSet presAssocID="{0F82D118-0A67-43DF-9A9D-5D648180E2E2}" presName="imagNode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5E9CA1F-7491-4683-A9DE-554AFE7B88CE}" type="pres">
      <dgm:prSet presAssocID="{620C279F-2D8C-4C1D-B5A8-987BFC7693C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BFE1AB1-A40A-4BD3-919A-CA8BE328B562}" type="pres">
      <dgm:prSet presAssocID="{B773F48A-0DB2-4753-B1FA-74E0F1685803}" presName="compNode" presStyleCnt="0"/>
      <dgm:spPr/>
    </dgm:pt>
    <dgm:pt modelId="{19E92591-C422-4531-8D47-EC070C54EB20}" type="pres">
      <dgm:prSet presAssocID="{B773F48A-0DB2-4753-B1FA-74E0F1685803}" presName="bkgdShape" presStyleLbl="node1" presStyleIdx="3" presStyleCnt="6" custLinFactNeighborX="-1500"/>
      <dgm:spPr/>
      <dgm:t>
        <a:bodyPr/>
        <a:lstStyle/>
        <a:p>
          <a:endParaRPr lang="en-US"/>
        </a:p>
      </dgm:t>
    </dgm:pt>
    <dgm:pt modelId="{EF5F2ACC-1813-4CC8-BC66-48E0C3C852A9}" type="pres">
      <dgm:prSet presAssocID="{B773F48A-0DB2-4753-B1FA-74E0F1685803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59D440-31F8-49C1-A95F-D7F2EFAD421F}" type="pres">
      <dgm:prSet presAssocID="{B773F48A-0DB2-4753-B1FA-74E0F1685803}" presName="invisiNode" presStyleLbl="node1" presStyleIdx="3" presStyleCnt="6"/>
      <dgm:spPr/>
    </dgm:pt>
    <dgm:pt modelId="{EE4B8E45-577D-4C6B-A376-F19040FBF8AD}" type="pres">
      <dgm:prSet presAssocID="{B773F48A-0DB2-4753-B1FA-74E0F1685803}" presName="imagNode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5A0A4917-EAD6-4336-9D38-3AE72480ED32}" type="pres">
      <dgm:prSet presAssocID="{F1B7524F-A65C-4BB9-A14A-18E93C10B6C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B802687-0979-4E26-AF4C-24529D8B43A3}" type="pres">
      <dgm:prSet presAssocID="{0304B69E-1B1F-474C-ADC2-21C0F8465B74}" presName="compNode" presStyleCnt="0"/>
      <dgm:spPr/>
    </dgm:pt>
    <dgm:pt modelId="{D7261D2A-1E51-47A7-9C81-697D2908E577}" type="pres">
      <dgm:prSet presAssocID="{0304B69E-1B1F-474C-ADC2-21C0F8465B74}" presName="bkgdShape" presStyleLbl="node1" presStyleIdx="4" presStyleCnt="6" custLinFactNeighborX="-1997"/>
      <dgm:spPr/>
      <dgm:t>
        <a:bodyPr/>
        <a:lstStyle/>
        <a:p>
          <a:endParaRPr lang="en-US"/>
        </a:p>
      </dgm:t>
    </dgm:pt>
    <dgm:pt modelId="{73C8023B-A69A-4714-9600-72B69E758312}" type="pres">
      <dgm:prSet presAssocID="{0304B69E-1B1F-474C-ADC2-21C0F8465B74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2E0C8-FD69-40A0-AD27-EF25FF953293}" type="pres">
      <dgm:prSet presAssocID="{0304B69E-1B1F-474C-ADC2-21C0F8465B74}" presName="invisiNode" presStyleLbl="node1" presStyleIdx="4" presStyleCnt="6"/>
      <dgm:spPr/>
    </dgm:pt>
    <dgm:pt modelId="{FD86E9A3-D56C-450A-8E35-02EC76EA806A}" type="pres">
      <dgm:prSet presAssocID="{0304B69E-1B1F-474C-ADC2-21C0F8465B74}" presName="imagNode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2A8E4AD-D3BA-4105-A7D7-535C31EAC0F2}" type="pres">
      <dgm:prSet presAssocID="{683FE228-7FA1-4D0B-A63A-9749D2A672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16F6E7B-6754-490F-A8D1-5795410A6E79}" type="pres">
      <dgm:prSet presAssocID="{E15C0DF0-CDA2-47CD-963C-3167F13B9704}" presName="compNode" presStyleCnt="0"/>
      <dgm:spPr/>
    </dgm:pt>
    <dgm:pt modelId="{AAAD8010-AD33-4E55-9F0F-D601C5DC4260}" type="pres">
      <dgm:prSet presAssocID="{E15C0DF0-CDA2-47CD-963C-3167F13B9704}" presName="bkgdShape" presStyleLbl="node1" presStyleIdx="5" presStyleCnt="6" custLinFactNeighborX="-1997"/>
      <dgm:spPr/>
      <dgm:t>
        <a:bodyPr/>
        <a:lstStyle/>
        <a:p>
          <a:endParaRPr lang="en-US"/>
        </a:p>
      </dgm:t>
    </dgm:pt>
    <dgm:pt modelId="{D1723793-E59F-4212-8B2B-D938F106FE30}" type="pres">
      <dgm:prSet presAssocID="{E15C0DF0-CDA2-47CD-963C-3167F13B9704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6BF32C-7298-45F6-B559-9DFDDE54D804}" type="pres">
      <dgm:prSet presAssocID="{E15C0DF0-CDA2-47CD-963C-3167F13B9704}" presName="invisiNode" presStyleLbl="node1" presStyleIdx="5" presStyleCnt="6"/>
      <dgm:spPr/>
    </dgm:pt>
    <dgm:pt modelId="{325502FF-9D25-40BD-8CEC-F4A03A9918CF}" type="pres">
      <dgm:prSet presAssocID="{E15C0DF0-CDA2-47CD-963C-3167F13B9704}" presName="imagNode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5113BEDD-2A33-4C9C-BE39-49E336A596DE}" type="presOf" srcId="{F1B7524F-A65C-4BB9-A14A-18E93C10B6CC}" destId="{5A0A4917-EAD6-4336-9D38-3AE72480ED32}" srcOrd="0" destOrd="0" presId="urn:microsoft.com/office/officeart/2005/8/layout/hList7#1"/>
    <dgm:cxn modelId="{A5B9B648-B8D9-4DD3-88D8-462A85B767FD}" type="presOf" srcId="{92A123BB-2CC7-4D47-AD42-A9EDBF2F4B71}" destId="{4782B071-F451-4183-BF19-B1E9E337D977}" srcOrd="1" destOrd="0" presId="urn:microsoft.com/office/officeart/2005/8/layout/hList7#1"/>
    <dgm:cxn modelId="{44E98C26-F5E0-4C8D-A64E-787E2CBA2DBF}" type="presOf" srcId="{88DD3957-B1D7-426E-80B9-184BCEB121FA}" destId="{4EA790DA-5461-4C18-AF25-3AF612A3F283}" srcOrd="0" destOrd="0" presId="urn:microsoft.com/office/officeart/2005/8/layout/hList7#1"/>
    <dgm:cxn modelId="{74ED522B-2F5D-41F2-A718-7AFD53C1199D}" type="presOf" srcId="{DA08875E-AB41-4368-94C9-F7E88265D330}" destId="{315A1C0A-92A6-4386-8601-E466ED0A5A0C}" srcOrd="0" destOrd="0" presId="urn:microsoft.com/office/officeart/2005/8/layout/hList7#1"/>
    <dgm:cxn modelId="{D9E66EE0-9520-4836-AE84-9D85BBBEBA29}" type="presOf" srcId="{6DFD847E-F2B2-4B94-A4A2-CA6926435B11}" destId="{170E65E0-C806-472E-A5CB-FA38C06DC184}" srcOrd="0" destOrd="0" presId="urn:microsoft.com/office/officeart/2005/8/layout/hList7#1"/>
    <dgm:cxn modelId="{F8B81856-B1AB-4BF8-B960-E855547B1C7B}" type="presOf" srcId="{92A123BB-2CC7-4D47-AD42-A9EDBF2F4B71}" destId="{BD216CA8-70FD-4511-BAB6-75EA6C6E5A91}" srcOrd="0" destOrd="0" presId="urn:microsoft.com/office/officeart/2005/8/layout/hList7#1"/>
    <dgm:cxn modelId="{C8219460-2F8D-49FF-A9EC-D57CE7069118}" type="presOf" srcId="{B773F48A-0DB2-4753-B1FA-74E0F1685803}" destId="{19E92591-C422-4531-8D47-EC070C54EB20}" srcOrd="0" destOrd="0" presId="urn:microsoft.com/office/officeart/2005/8/layout/hList7#1"/>
    <dgm:cxn modelId="{CB546EEF-FDE1-4C11-BE4E-D073A230588B}" type="presOf" srcId="{0304B69E-1B1F-474C-ADC2-21C0F8465B74}" destId="{73C8023B-A69A-4714-9600-72B69E758312}" srcOrd="1" destOrd="0" presId="urn:microsoft.com/office/officeart/2005/8/layout/hList7#1"/>
    <dgm:cxn modelId="{AD6FC33E-FA6B-4A3D-905B-EE185A105F05}" type="presOf" srcId="{0F82D118-0A67-43DF-9A9D-5D648180E2E2}" destId="{D1BE3700-B93B-4CC7-BB68-250C927706BD}" srcOrd="1" destOrd="0" presId="urn:microsoft.com/office/officeart/2005/8/layout/hList7#1"/>
    <dgm:cxn modelId="{122E604C-A5BC-4526-9783-29CB9C80F606}" type="presOf" srcId="{DA08875E-AB41-4368-94C9-F7E88265D330}" destId="{125EA6DB-AEF7-4396-8D6C-67093DB09344}" srcOrd="1" destOrd="0" presId="urn:microsoft.com/office/officeart/2005/8/layout/hList7#1"/>
    <dgm:cxn modelId="{FF39F9C2-08EE-4A65-8EEA-0836736F7823}" type="presOf" srcId="{B773F48A-0DB2-4753-B1FA-74E0F1685803}" destId="{EF5F2ACC-1813-4CC8-BC66-48E0C3C852A9}" srcOrd="1" destOrd="0" presId="urn:microsoft.com/office/officeart/2005/8/layout/hList7#1"/>
    <dgm:cxn modelId="{23013485-8CCC-4BE5-B67A-F9091EECB732}" type="presOf" srcId="{683FE228-7FA1-4D0B-A63A-9749D2A67279}" destId="{32A8E4AD-D3BA-4105-A7D7-535C31EAC0F2}" srcOrd="0" destOrd="0" presId="urn:microsoft.com/office/officeart/2005/8/layout/hList7#1"/>
    <dgm:cxn modelId="{FF3FB2DF-0701-4BF7-AC13-CF1FD5D5986E}" type="presOf" srcId="{0F82D118-0A67-43DF-9A9D-5D648180E2E2}" destId="{15EE6AA2-2956-44D5-A96E-9DB248425648}" srcOrd="0" destOrd="0" presId="urn:microsoft.com/office/officeart/2005/8/layout/hList7#1"/>
    <dgm:cxn modelId="{987B0091-D629-47EB-A019-335B59FE888B}" srcId="{88DD3957-B1D7-426E-80B9-184BCEB121FA}" destId="{E15C0DF0-CDA2-47CD-963C-3167F13B9704}" srcOrd="5" destOrd="0" parTransId="{5CBDBCAC-3A2A-495F-B54E-D7E51AC86935}" sibTransId="{E0542A77-DF4F-4DE4-93FC-4D11728968CB}"/>
    <dgm:cxn modelId="{08A162B6-E5FA-4C6E-B5F9-7A4A74864B1D}" srcId="{88DD3957-B1D7-426E-80B9-184BCEB121FA}" destId="{92A123BB-2CC7-4D47-AD42-A9EDBF2F4B71}" srcOrd="1" destOrd="0" parTransId="{C25E300B-EF19-4A09-A2F0-C9B1735502E9}" sibTransId="{6DFD847E-F2B2-4B94-A4A2-CA6926435B11}"/>
    <dgm:cxn modelId="{847225E5-E23F-4901-B605-5948834F6983}" srcId="{88DD3957-B1D7-426E-80B9-184BCEB121FA}" destId="{DA08875E-AB41-4368-94C9-F7E88265D330}" srcOrd="0" destOrd="0" parTransId="{F178B402-8671-452C-B842-129A2FFDB937}" sibTransId="{BE82D051-4654-4A79-8770-5D20346277AC}"/>
    <dgm:cxn modelId="{73102766-4D01-481B-B864-9E7381FFEC6C}" type="presOf" srcId="{BE82D051-4654-4A79-8770-5D20346277AC}" destId="{BC97B084-9A95-4278-8441-EE1E7490B3F6}" srcOrd="0" destOrd="0" presId="urn:microsoft.com/office/officeart/2005/8/layout/hList7#1"/>
    <dgm:cxn modelId="{8E07E84D-651C-4BD1-9BC9-C65D6024EA53}" type="presOf" srcId="{620C279F-2D8C-4C1D-B5A8-987BFC7693C9}" destId="{75E9CA1F-7491-4683-A9DE-554AFE7B88CE}" srcOrd="0" destOrd="0" presId="urn:microsoft.com/office/officeart/2005/8/layout/hList7#1"/>
    <dgm:cxn modelId="{17234519-26F6-4171-977F-7C88C4948D66}" srcId="{88DD3957-B1D7-426E-80B9-184BCEB121FA}" destId="{0304B69E-1B1F-474C-ADC2-21C0F8465B74}" srcOrd="4" destOrd="0" parTransId="{59BA0E00-AABE-40DC-8758-6B1085403C1A}" sibTransId="{683FE228-7FA1-4D0B-A63A-9749D2A67279}"/>
    <dgm:cxn modelId="{11C7FB91-B4D0-4D78-91F1-8EB7A182C993}" srcId="{88DD3957-B1D7-426E-80B9-184BCEB121FA}" destId="{B773F48A-0DB2-4753-B1FA-74E0F1685803}" srcOrd="3" destOrd="0" parTransId="{AE4CE07C-0F5D-4902-B389-3A821FEFF884}" sibTransId="{F1B7524F-A65C-4BB9-A14A-18E93C10B6CC}"/>
    <dgm:cxn modelId="{29E18C5E-D983-4658-A973-16C99BB772BD}" srcId="{88DD3957-B1D7-426E-80B9-184BCEB121FA}" destId="{0F82D118-0A67-43DF-9A9D-5D648180E2E2}" srcOrd="2" destOrd="0" parTransId="{BBCAAFCE-AD4C-49A8-8496-B6552455C6B4}" sibTransId="{620C279F-2D8C-4C1D-B5A8-987BFC7693C9}"/>
    <dgm:cxn modelId="{BC1F366A-4467-4AF8-9C45-2FDA3955657F}" type="presOf" srcId="{0304B69E-1B1F-474C-ADC2-21C0F8465B74}" destId="{D7261D2A-1E51-47A7-9C81-697D2908E577}" srcOrd="0" destOrd="0" presId="urn:microsoft.com/office/officeart/2005/8/layout/hList7#1"/>
    <dgm:cxn modelId="{7E15BFEB-31A4-44B1-8E63-02B0818F0C06}" type="presOf" srcId="{E15C0DF0-CDA2-47CD-963C-3167F13B9704}" destId="{AAAD8010-AD33-4E55-9F0F-D601C5DC4260}" srcOrd="0" destOrd="0" presId="urn:microsoft.com/office/officeart/2005/8/layout/hList7#1"/>
    <dgm:cxn modelId="{371BA813-0A00-412C-A64C-FCF915519986}" type="presOf" srcId="{E15C0DF0-CDA2-47CD-963C-3167F13B9704}" destId="{D1723793-E59F-4212-8B2B-D938F106FE30}" srcOrd="1" destOrd="0" presId="urn:microsoft.com/office/officeart/2005/8/layout/hList7#1"/>
    <dgm:cxn modelId="{B8EBB2D3-55BC-4779-AEA5-5CCC4DE3A748}" type="presParOf" srcId="{4EA790DA-5461-4C18-AF25-3AF612A3F283}" destId="{8E7EDB30-43D0-4260-92B9-42BFEEB5B87E}" srcOrd="0" destOrd="0" presId="urn:microsoft.com/office/officeart/2005/8/layout/hList7#1"/>
    <dgm:cxn modelId="{B24B3AFE-3244-41EE-B4EA-19331DF440E0}" type="presParOf" srcId="{4EA790DA-5461-4C18-AF25-3AF612A3F283}" destId="{E872ED95-DAA6-4477-9E5D-4D5288B7BEDF}" srcOrd="1" destOrd="0" presId="urn:microsoft.com/office/officeart/2005/8/layout/hList7#1"/>
    <dgm:cxn modelId="{76B4F545-BB52-4B1E-9C1E-AF3AB7920DAF}" type="presParOf" srcId="{E872ED95-DAA6-4477-9E5D-4D5288B7BEDF}" destId="{FD19223C-CE35-4785-9635-1ABF92CF3381}" srcOrd="0" destOrd="0" presId="urn:microsoft.com/office/officeart/2005/8/layout/hList7#1"/>
    <dgm:cxn modelId="{C3D6A022-D1EC-4F0E-B70A-4A026D8098F5}" type="presParOf" srcId="{FD19223C-CE35-4785-9635-1ABF92CF3381}" destId="{315A1C0A-92A6-4386-8601-E466ED0A5A0C}" srcOrd="0" destOrd="0" presId="urn:microsoft.com/office/officeart/2005/8/layout/hList7#1"/>
    <dgm:cxn modelId="{605C32E8-6CAA-48C5-8BF8-E0DD103C44B4}" type="presParOf" srcId="{FD19223C-CE35-4785-9635-1ABF92CF3381}" destId="{125EA6DB-AEF7-4396-8D6C-67093DB09344}" srcOrd="1" destOrd="0" presId="urn:microsoft.com/office/officeart/2005/8/layout/hList7#1"/>
    <dgm:cxn modelId="{CCD75E64-C5B7-453C-AA50-BE2FD327A009}" type="presParOf" srcId="{FD19223C-CE35-4785-9635-1ABF92CF3381}" destId="{2A9BCB9C-C566-4943-96FA-A81EC008839D}" srcOrd="2" destOrd="0" presId="urn:microsoft.com/office/officeart/2005/8/layout/hList7#1"/>
    <dgm:cxn modelId="{2ABC96BB-D87D-43B3-A34D-C83ABD77E820}" type="presParOf" srcId="{FD19223C-CE35-4785-9635-1ABF92CF3381}" destId="{5751DCA2-EBD7-4578-A829-B70E68B5741C}" srcOrd="3" destOrd="0" presId="urn:microsoft.com/office/officeart/2005/8/layout/hList7#1"/>
    <dgm:cxn modelId="{13E98BF1-F939-4BFE-8A08-84CD378FDE79}" type="presParOf" srcId="{E872ED95-DAA6-4477-9E5D-4D5288B7BEDF}" destId="{BC97B084-9A95-4278-8441-EE1E7490B3F6}" srcOrd="1" destOrd="0" presId="urn:microsoft.com/office/officeart/2005/8/layout/hList7#1"/>
    <dgm:cxn modelId="{893555E9-E168-45B3-9C98-754E29122185}" type="presParOf" srcId="{E872ED95-DAA6-4477-9E5D-4D5288B7BEDF}" destId="{7EDCDF36-9611-489F-BBCF-E3D92D01A84D}" srcOrd="2" destOrd="0" presId="urn:microsoft.com/office/officeart/2005/8/layout/hList7#1"/>
    <dgm:cxn modelId="{498B5638-926C-441D-80B1-EF1F5AD5C2A7}" type="presParOf" srcId="{7EDCDF36-9611-489F-BBCF-E3D92D01A84D}" destId="{BD216CA8-70FD-4511-BAB6-75EA6C6E5A91}" srcOrd="0" destOrd="0" presId="urn:microsoft.com/office/officeart/2005/8/layout/hList7#1"/>
    <dgm:cxn modelId="{FB8461CB-950F-4040-A444-2F6B6A0370CD}" type="presParOf" srcId="{7EDCDF36-9611-489F-BBCF-E3D92D01A84D}" destId="{4782B071-F451-4183-BF19-B1E9E337D977}" srcOrd="1" destOrd="0" presId="urn:microsoft.com/office/officeart/2005/8/layout/hList7#1"/>
    <dgm:cxn modelId="{008484EE-951D-44D7-BF4B-89605716E704}" type="presParOf" srcId="{7EDCDF36-9611-489F-BBCF-E3D92D01A84D}" destId="{5F02FFC7-46AA-4B1B-848C-BB5A18BB93A1}" srcOrd="2" destOrd="0" presId="urn:microsoft.com/office/officeart/2005/8/layout/hList7#1"/>
    <dgm:cxn modelId="{46147CF5-F73B-4FEC-A56A-6FB129D8E947}" type="presParOf" srcId="{7EDCDF36-9611-489F-BBCF-E3D92D01A84D}" destId="{4B8B430B-DDDD-462B-B0AF-736326CA75AE}" srcOrd="3" destOrd="0" presId="urn:microsoft.com/office/officeart/2005/8/layout/hList7#1"/>
    <dgm:cxn modelId="{C3B1C7AD-B17A-43BF-B8A9-C5B30E543E85}" type="presParOf" srcId="{E872ED95-DAA6-4477-9E5D-4D5288B7BEDF}" destId="{170E65E0-C806-472E-A5CB-FA38C06DC184}" srcOrd="3" destOrd="0" presId="urn:microsoft.com/office/officeart/2005/8/layout/hList7#1"/>
    <dgm:cxn modelId="{8F8992C6-C469-4EA6-9D5A-AB3B57D79198}" type="presParOf" srcId="{E872ED95-DAA6-4477-9E5D-4D5288B7BEDF}" destId="{A6F5C803-C901-4682-A12D-64C7528A0860}" srcOrd="4" destOrd="0" presId="urn:microsoft.com/office/officeart/2005/8/layout/hList7#1"/>
    <dgm:cxn modelId="{8D2ED1C0-9D58-41B9-A767-98EF73941C71}" type="presParOf" srcId="{A6F5C803-C901-4682-A12D-64C7528A0860}" destId="{15EE6AA2-2956-44D5-A96E-9DB248425648}" srcOrd="0" destOrd="0" presId="urn:microsoft.com/office/officeart/2005/8/layout/hList7#1"/>
    <dgm:cxn modelId="{D176EA6A-D296-4C26-8603-7FEE644DA773}" type="presParOf" srcId="{A6F5C803-C901-4682-A12D-64C7528A0860}" destId="{D1BE3700-B93B-4CC7-BB68-250C927706BD}" srcOrd="1" destOrd="0" presId="urn:microsoft.com/office/officeart/2005/8/layout/hList7#1"/>
    <dgm:cxn modelId="{A87463B2-4F5F-46EC-84E6-FA3C8088F255}" type="presParOf" srcId="{A6F5C803-C901-4682-A12D-64C7528A0860}" destId="{45FFA1D8-A870-402D-ADDE-16C125189594}" srcOrd="2" destOrd="0" presId="urn:microsoft.com/office/officeart/2005/8/layout/hList7#1"/>
    <dgm:cxn modelId="{89C0015B-A775-486F-AAAE-1FB1F600F237}" type="presParOf" srcId="{A6F5C803-C901-4682-A12D-64C7528A0860}" destId="{878C85B5-A590-450A-88C5-0987E4A1F90C}" srcOrd="3" destOrd="0" presId="urn:microsoft.com/office/officeart/2005/8/layout/hList7#1"/>
    <dgm:cxn modelId="{CC274A8E-3A07-4EE7-AE46-928C4AD1A31B}" type="presParOf" srcId="{E872ED95-DAA6-4477-9E5D-4D5288B7BEDF}" destId="{75E9CA1F-7491-4683-A9DE-554AFE7B88CE}" srcOrd="5" destOrd="0" presId="urn:microsoft.com/office/officeart/2005/8/layout/hList7#1"/>
    <dgm:cxn modelId="{E566A4C9-70C4-42B1-9C6B-144DBE8996C2}" type="presParOf" srcId="{E872ED95-DAA6-4477-9E5D-4D5288B7BEDF}" destId="{DBFE1AB1-A40A-4BD3-919A-CA8BE328B562}" srcOrd="6" destOrd="0" presId="urn:microsoft.com/office/officeart/2005/8/layout/hList7#1"/>
    <dgm:cxn modelId="{58EFA94A-D01C-461E-BCB6-A590BF3BCDF8}" type="presParOf" srcId="{DBFE1AB1-A40A-4BD3-919A-CA8BE328B562}" destId="{19E92591-C422-4531-8D47-EC070C54EB20}" srcOrd="0" destOrd="0" presId="urn:microsoft.com/office/officeart/2005/8/layout/hList7#1"/>
    <dgm:cxn modelId="{16E860AD-4659-4F91-8162-35DA04AD5570}" type="presParOf" srcId="{DBFE1AB1-A40A-4BD3-919A-CA8BE328B562}" destId="{EF5F2ACC-1813-4CC8-BC66-48E0C3C852A9}" srcOrd="1" destOrd="0" presId="urn:microsoft.com/office/officeart/2005/8/layout/hList7#1"/>
    <dgm:cxn modelId="{F9E001B2-C143-4EB2-B021-36BE4362B9BF}" type="presParOf" srcId="{DBFE1AB1-A40A-4BD3-919A-CA8BE328B562}" destId="{A059D440-31F8-49C1-A95F-D7F2EFAD421F}" srcOrd="2" destOrd="0" presId="urn:microsoft.com/office/officeart/2005/8/layout/hList7#1"/>
    <dgm:cxn modelId="{1232A06B-D18B-4D7F-A7B2-5A46940A2039}" type="presParOf" srcId="{DBFE1AB1-A40A-4BD3-919A-CA8BE328B562}" destId="{EE4B8E45-577D-4C6B-A376-F19040FBF8AD}" srcOrd="3" destOrd="0" presId="urn:microsoft.com/office/officeart/2005/8/layout/hList7#1"/>
    <dgm:cxn modelId="{DADB44EB-F0BF-4DA1-9EFC-C3CC946C6C14}" type="presParOf" srcId="{E872ED95-DAA6-4477-9E5D-4D5288B7BEDF}" destId="{5A0A4917-EAD6-4336-9D38-3AE72480ED32}" srcOrd="7" destOrd="0" presId="urn:microsoft.com/office/officeart/2005/8/layout/hList7#1"/>
    <dgm:cxn modelId="{92C7D5F3-0E37-4BF2-8DE0-3443AADB041A}" type="presParOf" srcId="{E872ED95-DAA6-4477-9E5D-4D5288B7BEDF}" destId="{BB802687-0979-4E26-AF4C-24529D8B43A3}" srcOrd="8" destOrd="0" presId="urn:microsoft.com/office/officeart/2005/8/layout/hList7#1"/>
    <dgm:cxn modelId="{4592D9D3-80F9-4505-962F-EE5A065C0850}" type="presParOf" srcId="{BB802687-0979-4E26-AF4C-24529D8B43A3}" destId="{D7261D2A-1E51-47A7-9C81-697D2908E577}" srcOrd="0" destOrd="0" presId="urn:microsoft.com/office/officeart/2005/8/layout/hList7#1"/>
    <dgm:cxn modelId="{01529B33-53CE-41F2-911A-734B6D7D4085}" type="presParOf" srcId="{BB802687-0979-4E26-AF4C-24529D8B43A3}" destId="{73C8023B-A69A-4714-9600-72B69E758312}" srcOrd="1" destOrd="0" presId="urn:microsoft.com/office/officeart/2005/8/layout/hList7#1"/>
    <dgm:cxn modelId="{6C53AD39-50D1-4376-A65E-52F6C0593A3A}" type="presParOf" srcId="{BB802687-0979-4E26-AF4C-24529D8B43A3}" destId="{89C2E0C8-FD69-40A0-AD27-EF25FF953293}" srcOrd="2" destOrd="0" presId="urn:microsoft.com/office/officeart/2005/8/layout/hList7#1"/>
    <dgm:cxn modelId="{A7D0BBA3-AA4D-41BC-9F25-937B07A2CC2C}" type="presParOf" srcId="{BB802687-0979-4E26-AF4C-24529D8B43A3}" destId="{FD86E9A3-D56C-450A-8E35-02EC76EA806A}" srcOrd="3" destOrd="0" presId="urn:microsoft.com/office/officeart/2005/8/layout/hList7#1"/>
    <dgm:cxn modelId="{4CCC41CA-8550-491F-BCD3-1C3B5C2D077E}" type="presParOf" srcId="{E872ED95-DAA6-4477-9E5D-4D5288B7BEDF}" destId="{32A8E4AD-D3BA-4105-A7D7-535C31EAC0F2}" srcOrd="9" destOrd="0" presId="urn:microsoft.com/office/officeart/2005/8/layout/hList7#1"/>
    <dgm:cxn modelId="{370877EB-969B-414B-A920-3CC900F60113}" type="presParOf" srcId="{E872ED95-DAA6-4477-9E5D-4D5288B7BEDF}" destId="{916F6E7B-6754-490F-A8D1-5795410A6E79}" srcOrd="10" destOrd="0" presId="urn:microsoft.com/office/officeart/2005/8/layout/hList7#1"/>
    <dgm:cxn modelId="{FD8AAD19-6E58-4CFB-A923-5461FA4BCC71}" type="presParOf" srcId="{916F6E7B-6754-490F-A8D1-5795410A6E79}" destId="{AAAD8010-AD33-4E55-9F0F-D601C5DC4260}" srcOrd="0" destOrd="0" presId="urn:microsoft.com/office/officeart/2005/8/layout/hList7#1"/>
    <dgm:cxn modelId="{04B5E06A-3B50-4B10-A950-CE1043BD3708}" type="presParOf" srcId="{916F6E7B-6754-490F-A8D1-5795410A6E79}" destId="{D1723793-E59F-4212-8B2B-D938F106FE30}" srcOrd="1" destOrd="0" presId="urn:microsoft.com/office/officeart/2005/8/layout/hList7#1"/>
    <dgm:cxn modelId="{288791C5-1F2E-4858-8448-521783A59202}" type="presParOf" srcId="{916F6E7B-6754-490F-A8D1-5795410A6E79}" destId="{546BF32C-7298-45F6-B559-9DFDDE54D804}" srcOrd="2" destOrd="0" presId="urn:microsoft.com/office/officeart/2005/8/layout/hList7#1"/>
    <dgm:cxn modelId="{735A7514-1C1D-47B8-98F1-3594CEFE25DA}" type="presParOf" srcId="{916F6E7B-6754-490F-A8D1-5795410A6E79}" destId="{325502FF-9D25-40BD-8CEC-F4A03A9918CF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589FFC-91B1-4DDB-82D2-2615CBC74AF8}" type="doc">
      <dgm:prSet loTypeId="urn:microsoft.com/office/officeart/2005/8/layout/vList4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3B06018-6F6C-42F0-9FE2-C467CBCBB4FB}">
      <dgm:prSet phldrT="[Text]"/>
      <dgm:spPr/>
      <dgm:t>
        <a:bodyPr/>
        <a:lstStyle/>
        <a:p>
          <a:r>
            <a:rPr lang="en-US" b="1" dirty="0" smtClean="0"/>
            <a:t>Police and Schools</a:t>
          </a:r>
          <a:endParaRPr lang="en-US" b="1" dirty="0"/>
        </a:p>
      </dgm:t>
    </dgm:pt>
    <dgm:pt modelId="{FE22E995-9896-477A-90E8-5FBC76D5A210}" type="parTrans" cxnId="{FDE14425-14A3-46B9-A464-6415519CB19C}">
      <dgm:prSet/>
      <dgm:spPr/>
      <dgm:t>
        <a:bodyPr/>
        <a:lstStyle/>
        <a:p>
          <a:endParaRPr lang="en-US"/>
        </a:p>
      </dgm:t>
    </dgm:pt>
    <dgm:pt modelId="{2B15DB5A-2663-4DA7-8CA8-C0C3269C7CCC}" type="sibTrans" cxnId="{FDE14425-14A3-46B9-A464-6415519CB19C}">
      <dgm:prSet/>
      <dgm:spPr/>
      <dgm:t>
        <a:bodyPr/>
        <a:lstStyle/>
        <a:p>
          <a:endParaRPr lang="en-US"/>
        </a:p>
      </dgm:t>
    </dgm:pt>
    <dgm:pt modelId="{FB04BC60-D97F-4FC6-95F5-65A05144AD34}">
      <dgm:prSet phldrT="[Text]"/>
      <dgm:spPr/>
      <dgm:t>
        <a:bodyPr/>
        <a:lstStyle/>
        <a:p>
          <a:r>
            <a:rPr lang="en-US" dirty="0" smtClean="0"/>
            <a:t>School Resource </a:t>
          </a:r>
          <a:r>
            <a:rPr lang="en-US" dirty="0" smtClean="0"/>
            <a:t>Officer at Walton</a:t>
          </a:r>
          <a:endParaRPr lang="en-US" dirty="0"/>
        </a:p>
      </dgm:t>
    </dgm:pt>
    <dgm:pt modelId="{A13C8FBF-4715-4995-BF62-F7A4D5D1D3B4}" type="parTrans" cxnId="{5368497C-9F9E-499A-8010-092BC95724BD}">
      <dgm:prSet/>
      <dgm:spPr/>
      <dgm:t>
        <a:bodyPr/>
        <a:lstStyle/>
        <a:p>
          <a:endParaRPr lang="en-US"/>
        </a:p>
      </dgm:t>
    </dgm:pt>
    <dgm:pt modelId="{DBB24188-D40F-4F20-8386-ED4DC0AADFCE}" type="sibTrans" cxnId="{5368497C-9F9E-499A-8010-092BC95724BD}">
      <dgm:prSet/>
      <dgm:spPr/>
      <dgm:t>
        <a:bodyPr/>
        <a:lstStyle/>
        <a:p>
          <a:endParaRPr lang="en-US"/>
        </a:p>
      </dgm:t>
    </dgm:pt>
    <dgm:pt modelId="{D5A32EA1-87C9-450A-8A7B-DD244655F617}">
      <dgm:prSet phldrT="[Text]"/>
      <dgm:spPr/>
      <dgm:t>
        <a:bodyPr/>
        <a:lstStyle/>
        <a:p>
          <a:r>
            <a:rPr lang="en-US" b="1" dirty="0" smtClean="0"/>
            <a:t>School/Gov Career </a:t>
          </a:r>
          <a:r>
            <a:rPr lang="en-US" b="1" dirty="0" smtClean="0"/>
            <a:t>Network System</a:t>
          </a:r>
          <a:endParaRPr lang="en-US" b="1" dirty="0"/>
        </a:p>
      </dgm:t>
    </dgm:pt>
    <dgm:pt modelId="{EA9A6CCE-F785-4FFC-8AE5-37F9325C1C82}" type="parTrans" cxnId="{A72B76E4-4179-4858-A13F-A9F7E4CD7C51}">
      <dgm:prSet/>
      <dgm:spPr/>
      <dgm:t>
        <a:bodyPr/>
        <a:lstStyle/>
        <a:p>
          <a:endParaRPr lang="en-US"/>
        </a:p>
      </dgm:t>
    </dgm:pt>
    <dgm:pt modelId="{E2D70E8D-876A-435D-BCAF-B9A54AA70533}" type="sibTrans" cxnId="{A72B76E4-4179-4858-A13F-A9F7E4CD7C51}">
      <dgm:prSet/>
      <dgm:spPr/>
      <dgm:t>
        <a:bodyPr/>
        <a:lstStyle/>
        <a:p>
          <a:endParaRPr lang="en-US"/>
        </a:p>
      </dgm:t>
    </dgm:pt>
    <dgm:pt modelId="{0CDA1F2F-AC90-4782-8FAF-5CE3EA0D0BCF}">
      <dgm:prSet phldrT="[Text]"/>
      <dgm:spPr/>
      <dgm:t>
        <a:bodyPr/>
        <a:lstStyle/>
        <a:p>
          <a:r>
            <a:rPr lang="en-US" b="1" dirty="0" smtClean="0"/>
            <a:t>Safe Schools Healthy Students</a:t>
          </a:r>
          <a:endParaRPr lang="en-US" b="1" dirty="0"/>
        </a:p>
      </dgm:t>
    </dgm:pt>
    <dgm:pt modelId="{87B503BE-8CE5-4543-AB45-5BAD76B6B413}" type="parTrans" cxnId="{CF9744C3-FE0A-41E5-A09E-6CBC1D1698EE}">
      <dgm:prSet/>
      <dgm:spPr/>
      <dgm:t>
        <a:bodyPr/>
        <a:lstStyle/>
        <a:p>
          <a:endParaRPr lang="en-US"/>
        </a:p>
      </dgm:t>
    </dgm:pt>
    <dgm:pt modelId="{CA36BCD8-B6AF-4D0B-B15B-525A5A315529}" type="sibTrans" cxnId="{CF9744C3-FE0A-41E5-A09E-6CBC1D1698EE}">
      <dgm:prSet/>
      <dgm:spPr/>
      <dgm:t>
        <a:bodyPr/>
        <a:lstStyle/>
        <a:p>
          <a:endParaRPr lang="en-US"/>
        </a:p>
      </dgm:t>
    </dgm:pt>
    <dgm:pt modelId="{90869FD2-AA8B-4BA2-8613-26F436E8D56A}">
      <dgm:prSet phldrT="[Text]"/>
      <dgm:spPr/>
      <dgm:t>
        <a:bodyPr/>
        <a:lstStyle/>
        <a:p>
          <a:r>
            <a:rPr lang="en-US" dirty="0" smtClean="0"/>
            <a:t>Sustainability</a:t>
          </a:r>
          <a:endParaRPr lang="en-US" dirty="0"/>
        </a:p>
      </dgm:t>
    </dgm:pt>
    <dgm:pt modelId="{53686415-6554-413F-BABD-193E1377167F}" type="parTrans" cxnId="{C877DF76-155C-4867-A043-D9CED4AA1E56}">
      <dgm:prSet/>
      <dgm:spPr/>
      <dgm:t>
        <a:bodyPr/>
        <a:lstStyle/>
        <a:p>
          <a:endParaRPr lang="en-US"/>
        </a:p>
      </dgm:t>
    </dgm:pt>
    <dgm:pt modelId="{A25987A9-F65A-4327-8857-62D547064108}" type="sibTrans" cxnId="{C877DF76-155C-4867-A043-D9CED4AA1E56}">
      <dgm:prSet/>
      <dgm:spPr/>
      <dgm:t>
        <a:bodyPr/>
        <a:lstStyle/>
        <a:p>
          <a:endParaRPr lang="en-US"/>
        </a:p>
      </dgm:t>
    </dgm:pt>
    <dgm:pt modelId="{2EA529B2-7048-45A5-AED8-88C211EE29A2}">
      <dgm:prSet/>
      <dgm:spPr/>
      <dgm:t>
        <a:bodyPr/>
        <a:lstStyle/>
        <a:p>
          <a:r>
            <a:rPr lang="en-US" dirty="0" smtClean="0"/>
            <a:t>Connecting Employees </a:t>
          </a:r>
          <a:r>
            <a:rPr lang="en-US" dirty="0" smtClean="0"/>
            <a:t>and School Career Counselors</a:t>
          </a:r>
          <a:endParaRPr lang="en-US" dirty="0"/>
        </a:p>
      </dgm:t>
    </dgm:pt>
    <dgm:pt modelId="{7C578B6D-AF6A-4169-9FB7-4E163C4290E1}" type="sibTrans" cxnId="{7914F9B4-E37E-4EBE-A392-6A08C926977D}">
      <dgm:prSet/>
      <dgm:spPr/>
      <dgm:t>
        <a:bodyPr/>
        <a:lstStyle/>
        <a:p>
          <a:endParaRPr lang="en-US"/>
        </a:p>
      </dgm:t>
    </dgm:pt>
    <dgm:pt modelId="{DE4E75C8-D9F4-498D-961B-21D321D4D494}" type="parTrans" cxnId="{7914F9B4-E37E-4EBE-A392-6A08C926977D}">
      <dgm:prSet/>
      <dgm:spPr/>
      <dgm:t>
        <a:bodyPr/>
        <a:lstStyle/>
        <a:p>
          <a:endParaRPr lang="en-US"/>
        </a:p>
      </dgm:t>
    </dgm:pt>
    <dgm:pt modelId="{94F6311F-23AC-4DDB-B950-F82A91B37FEB}">
      <dgm:prSet phldrT="[Text]"/>
      <dgm:spPr/>
      <dgm:t>
        <a:bodyPr/>
        <a:lstStyle/>
        <a:p>
          <a:r>
            <a:rPr lang="en-US" b="1" dirty="0" smtClean="0"/>
            <a:t>Fiscal Management</a:t>
          </a:r>
          <a:endParaRPr lang="en-US" b="1" dirty="0"/>
        </a:p>
      </dgm:t>
    </dgm:pt>
    <dgm:pt modelId="{CD333ACB-7658-4893-AA02-F2121A959F15}" type="parTrans" cxnId="{CABBFB17-E6E5-4684-B947-B733DC0AA121}">
      <dgm:prSet/>
      <dgm:spPr/>
      <dgm:t>
        <a:bodyPr/>
        <a:lstStyle/>
        <a:p>
          <a:endParaRPr lang="en-US"/>
        </a:p>
      </dgm:t>
    </dgm:pt>
    <dgm:pt modelId="{ACE0789E-661C-41EF-AFDC-02401B29545A}" type="sibTrans" cxnId="{CABBFB17-E6E5-4684-B947-B733DC0AA121}">
      <dgm:prSet/>
      <dgm:spPr/>
      <dgm:t>
        <a:bodyPr/>
        <a:lstStyle/>
        <a:p>
          <a:endParaRPr lang="en-US"/>
        </a:p>
      </dgm:t>
    </dgm:pt>
    <dgm:pt modelId="{4812EBFA-C4BE-4660-98EF-16F4F2B551FB}">
      <dgm:prSet phldrT="[Text]"/>
      <dgm:spPr/>
      <dgm:t>
        <a:bodyPr/>
        <a:lstStyle/>
        <a:p>
          <a:r>
            <a:rPr lang="en-US" dirty="0" smtClean="0"/>
            <a:t>Regular Collaboration on Process </a:t>
          </a:r>
          <a:r>
            <a:rPr lang="en-US" dirty="0" smtClean="0"/>
            <a:t>Improvements</a:t>
          </a:r>
          <a:endParaRPr lang="en-US" dirty="0"/>
        </a:p>
      </dgm:t>
    </dgm:pt>
    <dgm:pt modelId="{AC60492F-BAF5-4617-BE8F-6AFBB6496542}" type="parTrans" cxnId="{1E0A66C2-919C-4169-BE51-CCCBA159948D}">
      <dgm:prSet/>
      <dgm:spPr/>
      <dgm:t>
        <a:bodyPr/>
        <a:lstStyle/>
        <a:p>
          <a:endParaRPr lang="en-US"/>
        </a:p>
      </dgm:t>
    </dgm:pt>
    <dgm:pt modelId="{6071BAE1-8238-4949-B083-3536E8ECC193}" type="sibTrans" cxnId="{1E0A66C2-919C-4169-BE51-CCCBA159948D}">
      <dgm:prSet/>
      <dgm:spPr/>
      <dgm:t>
        <a:bodyPr/>
        <a:lstStyle/>
        <a:p>
          <a:endParaRPr lang="en-US"/>
        </a:p>
      </dgm:t>
    </dgm:pt>
    <dgm:pt modelId="{A9C42478-6FB6-4F9A-896C-1E1EC9C8A69F}">
      <dgm:prSet phldrT="[Text]"/>
      <dgm:spPr/>
      <dgm:t>
        <a:bodyPr/>
        <a:lstStyle/>
        <a:p>
          <a:r>
            <a:rPr lang="en-US" dirty="0" smtClean="0"/>
            <a:t>Visits to Schools and Student Participation in Police Explorer Post</a:t>
          </a:r>
          <a:endParaRPr lang="en-US" dirty="0"/>
        </a:p>
      </dgm:t>
    </dgm:pt>
    <dgm:pt modelId="{2F3C4D0A-E7A3-4826-9644-5D3E56635252}" type="parTrans" cxnId="{24BAF183-0F97-4C1E-B1CD-70E82F82B6B3}">
      <dgm:prSet/>
      <dgm:spPr/>
      <dgm:t>
        <a:bodyPr/>
        <a:lstStyle/>
        <a:p>
          <a:endParaRPr lang="en-US"/>
        </a:p>
      </dgm:t>
    </dgm:pt>
    <dgm:pt modelId="{02FBD30F-5A2D-475F-AC5B-EF1F774F6F6B}" type="sibTrans" cxnId="{24BAF183-0F97-4C1E-B1CD-70E82F82B6B3}">
      <dgm:prSet/>
      <dgm:spPr/>
      <dgm:t>
        <a:bodyPr/>
        <a:lstStyle/>
        <a:p>
          <a:endParaRPr lang="en-US"/>
        </a:p>
      </dgm:t>
    </dgm:pt>
    <dgm:pt modelId="{DEDBD820-A5FF-46F9-8EAC-CBA792344CF7}">
      <dgm:prSet phldrT="[Text]"/>
      <dgm:spPr/>
      <dgm:t>
        <a:bodyPr/>
        <a:lstStyle/>
        <a:p>
          <a:r>
            <a:rPr lang="en-US" dirty="0" smtClean="0"/>
            <a:t>Crime Protection through Environmental Design (CPTED) Techniques </a:t>
          </a:r>
          <a:endParaRPr lang="en-US" dirty="0"/>
        </a:p>
      </dgm:t>
    </dgm:pt>
    <dgm:pt modelId="{8425D191-4D84-4DF6-989B-6089DE2D5FF7}" type="parTrans" cxnId="{B7CB1735-63AB-4398-8BA5-216DA96DD1F3}">
      <dgm:prSet/>
      <dgm:spPr/>
      <dgm:t>
        <a:bodyPr/>
        <a:lstStyle/>
        <a:p>
          <a:endParaRPr lang="en-US"/>
        </a:p>
      </dgm:t>
    </dgm:pt>
    <dgm:pt modelId="{61A741DF-8A0B-4B66-9082-D6ECE0B7AB67}" type="sibTrans" cxnId="{B7CB1735-63AB-4398-8BA5-216DA96DD1F3}">
      <dgm:prSet/>
      <dgm:spPr/>
      <dgm:t>
        <a:bodyPr/>
        <a:lstStyle/>
        <a:p>
          <a:endParaRPr lang="en-US"/>
        </a:p>
      </dgm:t>
    </dgm:pt>
    <dgm:pt modelId="{F011C350-CD7A-4DB5-A8C8-34C557B0488F}" type="pres">
      <dgm:prSet presAssocID="{21589FFC-91B1-4DDB-82D2-2615CBC74AF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ACF12C-B715-4F63-8112-3200D17E1CC7}" type="pres">
      <dgm:prSet presAssocID="{33B06018-6F6C-42F0-9FE2-C467CBCBB4FB}" presName="comp" presStyleCnt="0"/>
      <dgm:spPr/>
    </dgm:pt>
    <dgm:pt modelId="{09E89C31-3D57-42D1-A759-9403C0D28A30}" type="pres">
      <dgm:prSet presAssocID="{33B06018-6F6C-42F0-9FE2-C467CBCBB4FB}" presName="box" presStyleLbl="node1" presStyleIdx="0" presStyleCnt="4"/>
      <dgm:spPr/>
      <dgm:t>
        <a:bodyPr/>
        <a:lstStyle/>
        <a:p>
          <a:endParaRPr lang="en-US"/>
        </a:p>
      </dgm:t>
    </dgm:pt>
    <dgm:pt modelId="{7D943935-E68F-497C-8FC9-8B5A543EF300}" type="pres">
      <dgm:prSet presAssocID="{33B06018-6F6C-42F0-9FE2-C467CBCBB4FB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70EF9DC-860A-4F6B-9F42-190EC560A762}" type="pres">
      <dgm:prSet presAssocID="{33B06018-6F6C-42F0-9FE2-C467CBCBB4FB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822D5-FA5C-48FF-A967-EF82C53A2E5C}" type="pres">
      <dgm:prSet presAssocID="{2B15DB5A-2663-4DA7-8CA8-C0C3269C7CCC}" presName="spacer" presStyleCnt="0"/>
      <dgm:spPr/>
    </dgm:pt>
    <dgm:pt modelId="{14521551-971E-42DF-9BD0-F44CD78BAA65}" type="pres">
      <dgm:prSet presAssocID="{D5A32EA1-87C9-450A-8A7B-DD244655F617}" presName="comp" presStyleCnt="0"/>
      <dgm:spPr/>
    </dgm:pt>
    <dgm:pt modelId="{3ACAB0D1-88E8-40AB-B85C-E7E249646ACF}" type="pres">
      <dgm:prSet presAssocID="{D5A32EA1-87C9-450A-8A7B-DD244655F617}" presName="box" presStyleLbl="node1" presStyleIdx="1" presStyleCnt="4"/>
      <dgm:spPr/>
      <dgm:t>
        <a:bodyPr/>
        <a:lstStyle/>
        <a:p>
          <a:endParaRPr lang="en-US"/>
        </a:p>
      </dgm:t>
    </dgm:pt>
    <dgm:pt modelId="{971E7161-FE3C-490F-9EE4-646837B44326}" type="pres">
      <dgm:prSet presAssocID="{D5A32EA1-87C9-450A-8A7B-DD244655F617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87AE7E5-6C16-4AF5-838A-81E0A68BBD6E}" type="pres">
      <dgm:prSet presAssocID="{D5A32EA1-87C9-450A-8A7B-DD244655F617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FD2046-F120-492A-AC7C-7775787F46A2}" type="pres">
      <dgm:prSet presAssocID="{E2D70E8D-876A-435D-BCAF-B9A54AA70533}" presName="spacer" presStyleCnt="0"/>
      <dgm:spPr/>
    </dgm:pt>
    <dgm:pt modelId="{C1668939-D5F8-4C5B-A56C-22ABB014E5EB}" type="pres">
      <dgm:prSet presAssocID="{0CDA1F2F-AC90-4782-8FAF-5CE3EA0D0BCF}" presName="comp" presStyleCnt="0"/>
      <dgm:spPr/>
    </dgm:pt>
    <dgm:pt modelId="{F122C9E9-7E92-461F-B257-F0034CBF6A27}" type="pres">
      <dgm:prSet presAssocID="{0CDA1F2F-AC90-4782-8FAF-5CE3EA0D0BCF}" presName="box" presStyleLbl="node1" presStyleIdx="2" presStyleCnt="4"/>
      <dgm:spPr/>
      <dgm:t>
        <a:bodyPr/>
        <a:lstStyle/>
        <a:p>
          <a:endParaRPr lang="en-US"/>
        </a:p>
      </dgm:t>
    </dgm:pt>
    <dgm:pt modelId="{67840C82-97C1-4D35-8086-FD39500A5BD2}" type="pres">
      <dgm:prSet presAssocID="{0CDA1F2F-AC90-4782-8FAF-5CE3EA0D0BCF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77D28C7-3332-4E25-AA74-46BF146E1BAF}" type="pres">
      <dgm:prSet presAssocID="{0CDA1F2F-AC90-4782-8FAF-5CE3EA0D0BCF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E9FE72-5BEB-4AC9-8FEA-7F77A0B0A075}" type="pres">
      <dgm:prSet presAssocID="{CA36BCD8-B6AF-4D0B-B15B-525A5A315529}" presName="spacer" presStyleCnt="0"/>
      <dgm:spPr/>
    </dgm:pt>
    <dgm:pt modelId="{9EA039A9-50FC-4895-9F03-6A65579B3A8F}" type="pres">
      <dgm:prSet presAssocID="{94F6311F-23AC-4DDB-B950-F82A91B37FEB}" presName="comp" presStyleCnt="0"/>
      <dgm:spPr/>
    </dgm:pt>
    <dgm:pt modelId="{7E46024B-D387-4A1C-B487-E5CFF41EDC05}" type="pres">
      <dgm:prSet presAssocID="{94F6311F-23AC-4DDB-B950-F82A91B37FEB}" presName="box" presStyleLbl="node1" presStyleIdx="3" presStyleCnt="4"/>
      <dgm:spPr/>
      <dgm:t>
        <a:bodyPr/>
        <a:lstStyle/>
        <a:p>
          <a:endParaRPr lang="en-US"/>
        </a:p>
      </dgm:t>
    </dgm:pt>
    <dgm:pt modelId="{4BA43DC3-1A0F-4D15-A627-85CFD4A85D9A}" type="pres">
      <dgm:prSet presAssocID="{94F6311F-23AC-4DDB-B950-F82A91B37FEB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85C6E36B-134A-4F59-B2F3-B518CBA054BD}" type="pres">
      <dgm:prSet presAssocID="{94F6311F-23AC-4DDB-B950-F82A91B37FEB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A2C3C1-8240-4E59-B23C-F5CE2A1915F9}" type="presOf" srcId="{90869FD2-AA8B-4BA2-8613-26F436E8D56A}" destId="{F122C9E9-7E92-461F-B257-F0034CBF6A27}" srcOrd="0" destOrd="1" presId="urn:microsoft.com/office/officeart/2005/8/layout/vList4"/>
    <dgm:cxn modelId="{C877DF76-155C-4867-A043-D9CED4AA1E56}" srcId="{0CDA1F2F-AC90-4782-8FAF-5CE3EA0D0BCF}" destId="{90869FD2-AA8B-4BA2-8613-26F436E8D56A}" srcOrd="0" destOrd="0" parTransId="{53686415-6554-413F-BABD-193E1377167F}" sibTransId="{A25987A9-F65A-4327-8857-62D547064108}"/>
    <dgm:cxn modelId="{3CB85A93-A237-478C-A0A6-A90410F673D7}" type="presOf" srcId="{4812EBFA-C4BE-4660-98EF-16F4F2B551FB}" destId="{7E46024B-D387-4A1C-B487-E5CFF41EDC05}" srcOrd="0" destOrd="1" presId="urn:microsoft.com/office/officeart/2005/8/layout/vList4"/>
    <dgm:cxn modelId="{CABBFB17-E6E5-4684-B947-B733DC0AA121}" srcId="{21589FFC-91B1-4DDB-82D2-2615CBC74AF8}" destId="{94F6311F-23AC-4DDB-B950-F82A91B37FEB}" srcOrd="3" destOrd="0" parTransId="{CD333ACB-7658-4893-AA02-F2121A959F15}" sibTransId="{ACE0789E-661C-41EF-AFDC-02401B29545A}"/>
    <dgm:cxn modelId="{5368497C-9F9E-499A-8010-092BC95724BD}" srcId="{33B06018-6F6C-42F0-9FE2-C467CBCBB4FB}" destId="{FB04BC60-D97F-4FC6-95F5-65A05144AD34}" srcOrd="1" destOrd="0" parTransId="{A13C8FBF-4715-4995-BF62-F7A4D5D1D3B4}" sibTransId="{DBB24188-D40F-4F20-8386-ED4DC0AADFCE}"/>
    <dgm:cxn modelId="{FDE14425-14A3-46B9-A464-6415519CB19C}" srcId="{21589FFC-91B1-4DDB-82D2-2615CBC74AF8}" destId="{33B06018-6F6C-42F0-9FE2-C467CBCBB4FB}" srcOrd="0" destOrd="0" parTransId="{FE22E995-9896-477A-90E8-5FBC76D5A210}" sibTransId="{2B15DB5A-2663-4DA7-8CA8-C0C3269C7CCC}"/>
    <dgm:cxn modelId="{B2A33734-7882-4F0F-80B8-27101DFE01A6}" type="presOf" srcId="{FB04BC60-D97F-4FC6-95F5-65A05144AD34}" destId="{970EF9DC-860A-4F6B-9F42-190EC560A762}" srcOrd="1" destOrd="2" presId="urn:microsoft.com/office/officeart/2005/8/layout/vList4"/>
    <dgm:cxn modelId="{35D9830C-443E-4801-8870-8FEEB82D4A1F}" type="presOf" srcId="{0CDA1F2F-AC90-4782-8FAF-5CE3EA0D0BCF}" destId="{F122C9E9-7E92-461F-B257-F0034CBF6A27}" srcOrd="0" destOrd="0" presId="urn:microsoft.com/office/officeart/2005/8/layout/vList4"/>
    <dgm:cxn modelId="{A7716F56-83E9-4F6C-BBAB-A72F939CCAB2}" type="presOf" srcId="{A9C42478-6FB6-4F9A-896C-1E1EC9C8A69F}" destId="{09E89C31-3D57-42D1-A759-9403C0D28A30}" srcOrd="0" destOrd="1" presId="urn:microsoft.com/office/officeart/2005/8/layout/vList4"/>
    <dgm:cxn modelId="{E8060638-A6B1-42A3-AAF9-0B389F7BFA7D}" type="presOf" srcId="{94F6311F-23AC-4DDB-B950-F82A91B37FEB}" destId="{85C6E36B-134A-4F59-B2F3-B518CBA054BD}" srcOrd="1" destOrd="0" presId="urn:microsoft.com/office/officeart/2005/8/layout/vList4"/>
    <dgm:cxn modelId="{24BAF183-0F97-4C1E-B1CD-70E82F82B6B3}" srcId="{33B06018-6F6C-42F0-9FE2-C467CBCBB4FB}" destId="{A9C42478-6FB6-4F9A-896C-1E1EC9C8A69F}" srcOrd="0" destOrd="0" parTransId="{2F3C4D0A-E7A3-4826-9644-5D3E56635252}" sibTransId="{02FBD30F-5A2D-475F-AC5B-EF1F774F6F6B}"/>
    <dgm:cxn modelId="{B5891F62-EEB1-4AC1-B664-E37BE0C07822}" type="presOf" srcId="{21589FFC-91B1-4DDB-82D2-2615CBC74AF8}" destId="{F011C350-CD7A-4DB5-A8C8-34C557B0488F}" srcOrd="0" destOrd="0" presId="urn:microsoft.com/office/officeart/2005/8/layout/vList4"/>
    <dgm:cxn modelId="{DF87AB6E-855F-4649-9E07-FAF1B92141BC}" type="presOf" srcId="{90869FD2-AA8B-4BA2-8613-26F436E8D56A}" destId="{D77D28C7-3332-4E25-AA74-46BF146E1BAF}" srcOrd="1" destOrd="1" presId="urn:microsoft.com/office/officeart/2005/8/layout/vList4"/>
    <dgm:cxn modelId="{3E4ADCC7-BE43-44C3-80A3-6196B3E20C77}" type="presOf" srcId="{A9C42478-6FB6-4F9A-896C-1E1EC9C8A69F}" destId="{970EF9DC-860A-4F6B-9F42-190EC560A762}" srcOrd="1" destOrd="1" presId="urn:microsoft.com/office/officeart/2005/8/layout/vList4"/>
    <dgm:cxn modelId="{FB53E0AB-64A5-4429-A249-E4EE0D904BA4}" type="presOf" srcId="{D5A32EA1-87C9-450A-8A7B-DD244655F617}" destId="{3ACAB0D1-88E8-40AB-B85C-E7E249646ACF}" srcOrd="0" destOrd="0" presId="urn:microsoft.com/office/officeart/2005/8/layout/vList4"/>
    <dgm:cxn modelId="{A8C67090-9246-47DD-82A7-C77BE9BD2EC1}" type="presOf" srcId="{2EA529B2-7048-45A5-AED8-88C211EE29A2}" destId="{3ACAB0D1-88E8-40AB-B85C-E7E249646ACF}" srcOrd="0" destOrd="1" presId="urn:microsoft.com/office/officeart/2005/8/layout/vList4"/>
    <dgm:cxn modelId="{A72B76E4-4179-4858-A13F-A9F7E4CD7C51}" srcId="{21589FFC-91B1-4DDB-82D2-2615CBC74AF8}" destId="{D5A32EA1-87C9-450A-8A7B-DD244655F617}" srcOrd="1" destOrd="0" parTransId="{EA9A6CCE-F785-4FFC-8AE5-37F9325C1C82}" sibTransId="{E2D70E8D-876A-435D-BCAF-B9A54AA70533}"/>
    <dgm:cxn modelId="{1E0A66C2-919C-4169-BE51-CCCBA159948D}" srcId="{94F6311F-23AC-4DDB-B950-F82A91B37FEB}" destId="{4812EBFA-C4BE-4660-98EF-16F4F2B551FB}" srcOrd="0" destOrd="0" parTransId="{AC60492F-BAF5-4617-BE8F-6AFBB6496542}" sibTransId="{6071BAE1-8238-4949-B083-3536E8ECC193}"/>
    <dgm:cxn modelId="{45F10F97-D06E-46B8-9BA5-5F16B0714E72}" type="presOf" srcId="{2EA529B2-7048-45A5-AED8-88C211EE29A2}" destId="{B87AE7E5-6C16-4AF5-838A-81E0A68BBD6E}" srcOrd="1" destOrd="1" presId="urn:microsoft.com/office/officeart/2005/8/layout/vList4"/>
    <dgm:cxn modelId="{B7CB1735-63AB-4398-8BA5-216DA96DD1F3}" srcId="{33B06018-6F6C-42F0-9FE2-C467CBCBB4FB}" destId="{DEDBD820-A5FF-46F9-8EAC-CBA792344CF7}" srcOrd="2" destOrd="0" parTransId="{8425D191-4D84-4DF6-989B-6089DE2D5FF7}" sibTransId="{61A741DF-8A0B-4B66-9082-D6ECE0B7AB67}"/>
    <dgm:cxn modelId="{63192AF1-F21C-4B67-917E-D2E91C0C9DD4}" type="presOf" srcId="{DEDBD820-A5FF-46F9-8EAC-CBA792344CF7}" destId="{09E89C31-3D57-42D1-A759-9403C0D28A30}" srcOrd="0" destOrd="3" presId="urn:microsoft.com/office/officeart/2005/8/layout/vList4"/>
    <dgm:cxn modelId="{9564E386-B8DE-4A11-9027-7D53DD31571C}" type="presOf" srcId="{DEDBD820-A5FF-46F9-8EAC-CBA792344CF7}" destId="{970EF9DC-860A-4F6B-9F42-190EC560A762}" srcOrd="1" destOrd="3" presId="urn:microsoft.com/office/officeart/2005/8/layout/vList4"/>
    <dgm:cxn modelId="{4FF21505-CEE0-4AE2-942F-65D2E1EF14DC}" type="presOf" srcId="{0CDA1F2F-AC90-4782-8FAF-5CE3EA0D0BCF}" destId="{D77D28C7-3332-4E25-AA74-46BF146E1BAF}" srcOrd="1" destOrd="0" presId="urn:microsoft.com/office/officeart/2005/8/layout/vList4"/>
    <dgm:cxn modelId="{943D13AF-7CAD-404B-8F95-75FCBCD6D13F}" type="presOf" srcId="{94F6311F-23AC-4DDB-B950-F82A91B37FEB}" destId="{7E46024B-D387-4A1C-B487-E5CFF41EDC05}" srcOrd="0" destOrd="0" presId="urn:microsoft.com/office/officeart/2005/8/layout/vList4"/>
    <dgm:cxn modelId="{74D71B46-FA0A-4C84-A8B3-33FF5B52625C}" type="presOf" srcId="{4812EBFA-C4BE-4660-98EF-16F4F2B551FB}" destId="{85C6E36B-134A-4F59-B2F3-B518CBA054BD}" srcOrd="1" destOrd="1" presId="urn:microsoft.com/office/officeart/2005/8/layout/vList4"/>
    <dgm:cxn modelId="{523A8A0A-49FB-47C7-9FF6-74458B498CE6}" type="presOf" srcId="{FB04BC60-D97F-4FC6-95F5-65A05144AD34}" destId="{09E89C31-3D57-42D1-A759-9403C0D28A30}" srcOrd="0" destOrd="2" presId="urn:microsoft.com/office/officeart/2005/8/layout/vList4"/>
    <dgm:cxn modelId="{7914F9B4-E37E-4EBE-A392-6A08C926977D}" srcId="{D5A32EA1-87C9-450A-8A7B-DD244655F617}" destId="{2EA529B2-7048-45A5-AED8-88C211EE29A2}" srcOrd="0" destOrd="0" parTransId="{DE4E75C8-D9F4-498D-961B-21D321D4D494}" sibTransId="{7C578B6D-AF6A-4169-9FB7-4E163C4290E1}"/>
    <dgm:cxn modelId="{1850F548-715E-4074-A3A4-15FF415AFBC5}" type="presOf" srcId="{33B06018-6F6C-42F0-9FE2-C467CBCBB4FB}" destId="{09E89C31-3D57-42D1-A759-9403C0D28A30}" srcOrd="0" destOrd="0" presId="urn:microsoft.com/office/officeart/2005/8/layout/vList4"/>
    <dgm:cxn modelId="{CF9744C3-FE0A-41E5-A09E-6CBC1D1698EE}" srcId="{21589FFC-91B1-4DDB-82D2-2615CBC74AF8}" destId="{0CDA1F2F-AC90-4782-8FAF-5CE3EA0D0BCF}" srcOrd="2" destOrd="0" parTransId="{87B503BE-8CE5-4543-AB45-5BAD76B6B413}" sibTransId="{CA36BCD8-B6AF-4D0B-B15B-525A5A315529}"/>
    <dgm:cxn modelId="{DE72D282-1836-4E4E-B7F6-B1ADE2DCEF6D}" type="presOf" srcId="{33B06018-6F6C-42F0-9FE2-C467CBCBB4FB}" destId="{970EF9DC-860A-4F6B-9F42-190EC560A762}" srcOrd="1" destOrd="0" presId="urn:microsoft.com/office/officeart/2005/8/layout/vList4"/>
    <dgm:cxn modelId="{6005C58B-4674-46BF-903C-42A41818E601}" type="presOf" srcId="{D5A32EA1-87C9-450A-8A7B-DD244655F617}" destId="{B87AE7E5-6C16-4AF5-838A-81E0A68BBD6E}" srcOrd="1" destOrd="0" presId="urn:microsoft.com/office/officeart/2005/8/layout/vList4"/>
    <dgm:cxn modelId="{1269FE10-CE86-4AB7-9371-E44EBD5922FF}" type="presParOf" srcId="{F011C350-CD7A-4DB5-A8C8-34C557B0488F}" destId="{8CACF12C-B715-4F63-8112-3200D17E1CC7}" srcOrd="0" destOrd="0" presId="urn:microsoft.com/office/officeart/2005/8/layout/vList4"/>
    <dgm:cxn modelId="{79BF6481-98AF-402C-97F5-483EB8931AAB}" type="presParOf" srcId="{8CACF12C-B715-4F63-8112-3200D17E1CC7}" destId="{09E89C31-3D57-42D1-A759-9403C0D28A30}" srcOrd="0" destOrd="0" presId="urn:microsoft.com/office/officeart/2005/8/layout/vList4"/>
    <dgm:cxn modelId="{D3C551C6-5AF8-40A0-A361-ACD8DF6FF9EF}" type="presParOf" srcId="{8CACF12C-B715-4F63-8112-3200D17E1CC7}" destId="{7D943935-E68F-497C-8FC9-8B5A543EF300}" srcOrd="1" destOrd="0" presId="urn:microsoft.com/office/officeart/2005/8/layout/vList4"/>
    <dgm:cxn modelId="{11A450A6-6655-4306-99DD-3D674FA16451}" type="presParOf" srcId="{8CACF12C-B715-4F63-8112-3200D17E1CC7}" destId="{970EF9DC-860A-4F6B-9F42-190EC560A762}" srcOrd="2" destOrd="0" presId="urn:microsoft.com/office/officeart/2005/8/layout/vList4"/>
    <dgm:cxn modelId="{BE1CF354-0B1D-457C-B7EA-34E908F143A7}" type="presParOf" srcId="{F011C350-CD7A-4DB5-A8C8-34C557B0488F}" destId="{76B822D5-FA5C-48FF-A967-EF82C53A2E5C}" srcOrd="1" destOrd="0" presId="urn:microsoft.com/office/officeart/2005/8/layout/vList4"/>
    <dgm:cxn modelId="{17635839-8993-43E0-9040-172E0D297C96}" type="presParOf" srcId="{F011C350-CD7A-4DB5-A8C8-34C557B0488F}" destId="{14521551-971E-42DF-9BD0-F44CD78BAA65}" srcOrd="2" destOrd="0" presId="urn:microsoft.com/office/officeart/2005/8/layout/vList4"/>
    <dgm:cxn modelId="{EBCF19CF-2CF8-409A-AF06-2B44F73A3F69}" type="presParOf" srcId="{14521551-971E-42DF-9BD0-F44CD78BAA65}" destId="{3ACAB0D1-88E8-40AB-B85C-E7E249646ACF}" srcOrd="0" destOrd="0" presId="urn:microsoft.com/office/officeart/2005/8/layout/vList4"/>
    <dgm:cxn modelId="{9F0F410E-970B-43AC-A0D3-8209B593062B}" type="presParOf" srcId="{14521551-971E-42DF-9BD0-F44CD78BAA65}" destId="{971E7161-FE3C-490F-9EE4-646837B44326}" srcOrd="1" destOrd="0" presId="urn:microsoft.com/office/officeart/2005/8/layout/vList4"/>
    <dgm:cxn modelId="{3FF9891A-6216-43C0-9E5E-9609067CF382}" type="presParOf" srcId="{14521551-971E-42DF-9BD0-F44CD78BAA65}" destId="{B87AE7E5-6C16-4AF5-838A-81E0A68BBD6E}" srcOrd="2" destOrd="0" presId="urn:microsoft.com/office/officeart/2005/8/layout/vList4"/>
    <dgm:cxn modelId="{233DFD52-6BAC-4068-A130-A270AABE1199}" type="presParOf" srcId="{F011C350-CD7A-4DB5-A8C8-34C557B0488F}" destId="{14FD2046-F120-492A-AC7C-7775787F46A2}" srcOrd="3" destOrd="0" presId="urn:microsoft.com/office/officeart/2005/8/layout/vList4"/>
    <dgm:cxn modelId="{D4EB40E8-92DD-4021-88EB-519F303DB936}" type="presParOf" srcId="{F011C350-CD7A-4DB5-A8C8-34C557B0488F}" destId="{C1668939-D5F8-4C5B-A56C-22ABB014E5EB}" srcOrd="4" destOrd="0" presId="urn:microsoft.com/office/officeart/2005/8/layout/vList4"/>
    <dgm:cxn modelId="{2981AEE3-A254-4EC8-9F3B-8DAD9FE6AC02}" type="presParOf" srcId="{C1668939-D5F8-4C5B-A56C-22ABB014E5EB}" destId="{F122C9E9-7E92-461F-B257-F0034CBF6A27}" srcOrd="0" destOrd="0" presId="urn:microsoft.com/office/officeart/2005/8/layout/vList4"/>
    <dgm:cxn modelId="{47C838F7-F24B-4EBB-AA39-F4F74B0A1D44}" type="presParOf" srcId="{C1668939-D5F8-4C5B-A56C-22ABB014E5EB}" destId="{67840C82-97C1-4D35-8086-FD39500A5BD2}" srcOrd="1" destOrd="0" presId="urn:microsoft.com/office/officeart/2005/8/layout/vList4"/>
    <dgm:cxn modelId="{A149EF3F-AB9F-4F81-AEC3-323363E5C47D}" type="presParOf" srcId="{C1668939-D5F8-4C5B-A56C-22ABB014E5EB}" destId="{D77D28C7-3332-4E25-AA74-46BF146E1BAF}" srcOrd="2" destOrd="0" presId="urn:microsoft.com/office/officeart/2005/8/layout/vList4"/>
    <dgm:cxn modelId="{E18234C1-9792-49BD-ADEF-FF873461BE93}" type="presParOf" srcId="{F011C350-CD7A-4DB5-A8C8-34C557B0488F}" destId="{2BE9FE72-5BEB-4AC9-8FEA-7F77A0B0A075}" srcOrd="5" destOrd="0" presId="urn:microsoft.com/office/officeart/2005/8/layout/vList4"/>
    <dgm:cxn modelId="{EF84FE3C-9FFF-4F29-9E60-E2C5C527A7E2}" type="presParOf" srcId="{F011C350-CD7A-4DB5-A8C8-34C557B0488F}" destId="{9EA039A9-50FC-4895-9F03-6A65579B3A8F}" srcOrd="6" destOrd="0" presId="urn:microsoft.com/office/officeart/2005/8/layout/vList4"/>
    <dgm:cxn modelId="{1FDB9837-42B8-4F1D-A62D-E0710599E996}" type="presParOf" srcId="{9EA039A9-50FC-4895-9F03-6A65579B3A8F}" destId="{7E46024B-D387-4A1C-B487-E5CFF41EDC05}" srcOrd="0" destOrd="0" presId="urn:microsoft.com/office/officeart/2005/8/layout/vList4"/>
    <dgm:cxn modelId="{2A08B7E4-1B95-4ECC-B8EA-1A4851328BE3}" type="presParOf" srcId="{9EA039A9-50FC-4895-9F03-6A65579B3A8F}" destId="{4BA43DC3-1A0F-4D15-A627-85CFD4A85D9A}" srcOrd="1" destOrd="0" presId="urn:microsoft.com/office/officeart/2005/8/layout/vList4"/>
    <dgm:cxn modelId="{AD28CFC6-CEE7-4E08-9B75-22C1321FD9C2}" type="presParOf" srcId="{9EA039A9-50FC-4895-9F03-6A65579B3A8F}" destId="{85C6E36B-134A-4F59-B2F3-B518CBA054B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F2F1D7-B445-44D9-A517-0878F2C228BF}">
      <dsp:nvSpPr>
        <dsp:cNvPr id="0" name=""/>
        <dsp:cNvSpPr/>
      </dsp:nvSpPr>
      <dsp:spPr>
        <a:xfrm>
          <a:off x="527688" y="93"/>
          <a:ext cx="2872010" cy="17232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Group 1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/>
            <a:t>Scottsville and </a:t>
          </a:r>
          <a:r>
            <a:rPr lang="en-US" sz="1800" i="1" kern="1200" dirty="0" err="1" smtClean="0"/>
            <a:t>Rivanna</a:t>
          </a:r>
          <a:endParaRPr lang="en-US" sz="18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Mr. Craddock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Mr. Koleszar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Mr. Boyd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Mr. Buyaki</a:t>
          </a:r>
          <a:endParaRPr lang="en-US" sz="1400" kern="1200" dirty="0"/>
        </a:p>
      </dsp:txBody>
      <dsp:txXfrm>
        <a:off x="527688" y="93"/>
        <a:ext cx="2872010" cy="1723206"/>
      </dsp:txXfrm>
    </dsp:sp>
    <dsp:sp modelId="{B20C0C68-628F-450C-BCC9-B45FFA138CAD}">
      <dsp:nvSpPr>
        <dsp:cNvPr id="0" name=""/>
        <dsp:cNvSpPr/>
      </dsp:nvSpPr>
      <dsp:spPr>
        <a:xfrm>
          <a:off x="3686900" y="93"/>
          <a:ext cx="2872010" cy="17232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/>
            <a:t>Group 2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/>
            <a:t>Jack </a:t>
          </a:r>
          <a:r>
            <a:rPr lang="en-US" sz="1800" i="1" kern="1200" dirty="0" err="1" smtClean="0"/>
            <a:t>Jouett</a:t>
          </a:r>
          <a:r>
            <a:rPr lang="en-US" sz="1800" i="1" kern="1200" dirty="0" smtClean="0"/>
            <a:t> and White Hall</a:t>
          </a:r>
          <a:endParaRPr lang="en-US" sz="18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Mr. </a:t>
          </a:r>
          <a:r>
            <a:rPr lang="en-US" sz="1400" kern="1200" dirty="0" err="1" smtClean="0"/>
            <a:t>Rooker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Ms. McKeel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Ms. Mallek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Ms. Massie </a:t>
          </a:r>
          <a:r>
            <a:rPr lang="en-US" sz="1400" kern="1200" dirty="0" err="1" smtClean="0"/>
            <a:t>Mouly</a:t>
          </a:r>
          <a:endParaRPr lang="en-US" sz="1400" kern="1200" dirty="0"/>
        </a:p>
      </dsp:txBody>
      <dsp:txXfrm>
        <a:off x="3686900" y="93"/>
        <a:ext cx="2872010" cy="1723206"/>
      </dsp:txXfrm>
    </dsp:sp>
    <dsp:sp modelId="{EAEC343E-08FE-4AEE-AC75-BF5AC7D9F17A}">
      <dsp:nvSpPr>
        <dsp:cNvPr id="0" name=""/>
        <dsp:cNvSpPr/>
      </dsp:nvSpPr>
      <dsp:spPr>
        <a:xfrm>
          <a:off x="2107294" y="2010500"/>
          <a:ext cx="2872010" cy="17232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/>
            <a:t>Group 3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/>
            <a:t>Rio, Samuel Miller, At-Large </a:t>
          </a:r>
          <a:endParaRPr lang="en-US" sz="18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Mr. Thomas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Ms. Moynihan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Mr. Snow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Mr. Gallaway</a:t>
          </a:r>
          <a:endParaRPr lang="en-US" sz="1400" kern="1200" dirty="0"/>
        </a:p>
      </dsp:txBody>
      <dsp:txXfrm>
        <a:off x="2107294" y="2010500"/>
        <a:ext cx="2872010" cy="17232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5A1C0A-92A6-4386-8601-E466ED0A5A0C}">
      <dsp:nvSpPr>
        <dsp:cNvPr id="0" name=""/>
        <dsp:cNvSpPr/>
      </dsp:nvSpPr>
      <dsp:spPr>
        <a:xfrm>
          <a:off x="111" y="0"/>
          <a:ext cx="1486792" cy="3505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Budget</a:t>
          </a:r>
          <a:endParaRPr lang="en-US" sz="2200" kern="1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sp:txBody>
      <dsp:txXfrm>
        <a:off x="111" y="1402080"/>
        <a:ext cx="1486792" cy="1402080"/>
      </dsp:txXfrm>
    </dsp:sp>
    <dsp:sp modelId="{5751DCA2-EBD7-4578-A829-B70E68B5741C}">
      <dsp:nvSpPr>
        <dsp:cNvPr id="0" name=""/>
        <dsp:cNvSpPr/>
      </dsp:nvSpPr>
      <dsp:spPr>
        <a:xfrm>
          <a:off x="159892" y="210311"/>
          <a:ext cx="1167231" cy="116723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D216CA8-70FD-4511-BAB6-75EA6C6E5A91}">
      <dsp:nvSpPr>
        <dsp:cNvPr id="0" name=""/>
        <dsp:cNvSpPr/>
      </dsp:nvSpPr>
      <dsp:spPr>
        <a:xfrm>
          <a:off x="1531508" y="0"/>
          <a:ext cx="1486792" cy="3505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Education</a:t>
          </a:r>
          <a:endParaRPr lang="en-US" sz="2200" kern="1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sp:txBody>
      <dsp:txXfrm>
        <a:off x="1531508" y="1402080"/>
        <a:ext cx="1486792" cy="1402080"/>
      </dsp:txXfrm>
    </dsp:sp>
    <dsp:sp modelId="{4B8B430B-DDDD-462B-B0AF-736326CA75AE}">
      <dsp:nvSpPr>
        <dsp:cNvPr id="0" name=""/>
        <dsp:cNvSpPr/>
      </dsp:nvSpPr>
      <dsp:spPr>
        <a:xfrm>
          <a:off x="1691289" y="210311"/>
          <a:ext cx="1167231" cy="11672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5EE6AA2-2956-44D5-A96E-9DB248425648}">
      <dsp:nvSpPr>
        <dsp:cNvPr id="0" name=""/>
        <dsp:cNvSpPr/>
      </dsp:nvSpPr>
      <dsp:spPr>
        <a:xfrm>
          <a:off x="3062905" y="0"/>
          <a:ext cx="1486792" cy="3505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Police</a:t>
          </a:r>
          <a:endParaRPr lang="en-US" sz="2200" kern="1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sp:txBody>
      <dsp:txXfrm>
        <a:off x="3062905" y="1402080"/>
        <a:ext cx="1486792" cy="1402080"/>
      </dsp:txXfrm>
    </dsp:sp>
    <dsp:sp modelId="{878C85B5-A590-450A-88C5-0987E4A1F90C}">
      <dsp:nvSpPr>
        <dsp:cNvPr id="0" name=""/>
        <dsp:cNvSpPr/>
      </dsp:nvSpPr>
      <dsp:spPr>
        <a:xfrm>
          <a:off x="3222685" y="210311"/>
          <a:ext cx="1167231" cy="11672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9E92591-C422-4531-8D47-EC070C54EB20}">
      <dsp:nvSpPr>
        <dsp:cNvPr id="0" name=""/>
        <dsp:cNvSpPr/>
      </dsp:nvSpPr>
      <dsp:spPr>
        <a:xfrm>
          <a:off x="4571999" y="0"/>
          <a:ext cx="1486792" cy="3505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Facilities</a:t>
          </a:r>
          <a:endParaRPr lang="en-US" sz="2200" kern="1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sp:txBody>
      <dsp:txXfrm>
        <a:off x="4571999" y="1402080"/>
        <a:ext cx="1486792" cy="1402080"/>
      </dsp:txXfrm>
    </dsp:sp>
    <dsp:sp modelId="{EE4B8E45-577D-4C6B-A376-F19040FBF8AD}">
      <dsp:nvSpPr>
        <dsp:cNvPr id="0" name=""/>
        <dsp:cNvSpPr/>
      </dsp:nvSpPr>
      <dsp:spPr>
        <a:xfrm>
          <a:off x="4754082" y="210311"/>
          <a:ext cx="1167231" cy="11672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7261D2A-1E51-47A7-9C81-697D2908E577}">
      <dsp:nvSpPr>
        <dsp:cNvPr id="0" name=""/>
        <dsp:cNvSpPr/>
      </dsp:nvSpPr>
      <dsp:spPr>
        <a:xfrm>
          <a:off x="6096007" y="0"/>
          <a:ext cx="1486792" cy="3505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Social Services</a:t>
          </a:r>
          <a:endParaRPr lang="en-US" sz="2200" kern="1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sp:txBody>
      <dsp:txXfrm>
        <a:off x="6096007" y="1402080"/>
        <a:ext cx="1486792" cy="1402080"/>
      </dsp:txXfrm>
    </dsp:sp>
    <dsp:sp modelId="{FD86E9A3-D56C-450A-8E35-02EC76EA806A}">
      <dsp:nvSpPr>
        <dsp:cNvPr id="0" name=""/>
        <dsp:cNvSpPr/>
      </dsp:nvSpPr>
      <dsp:spPr>
        <a:xfrm>
          <a:off x="6285479" y="210311"/>
          <a:ext cx="1167231" cy="11672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AAD8010-AD33-4E55-9F0F-D601C5DC4260}">
      <dsp:nvSpPr>
        <dsp:cNvPr id="0" name=""/>
        <dsp:cNvSpPr/>
      </dsp:nvSpPr>
      <dsp:spPr>
        <a:xfrm>
          <a:off x="7627404" y="0"/>
          <a:ext cx="1486792" cy="3505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rPr>
            <a:t>Strategic Planning</a:t>
          </a:r>
          <a:endParaRPr lang="en-US" sz="2200" kern="1200" dirty="0">
            <a:solidFill>
              <a:schemeClr val="tx1">
                <a:lumMod val="65000"/>
                <a:lumOff val="35000"/>
              </a:schemeClr>
            </a:solidFill>
            <a:latin typeface="Calibri" pitchFamily="34" charset="0"/>
            <a:cs typeface="Calibri" pitchFamily="34" charset="0"/>
          </a:endParaRPr>
        </a:p>
      </dsp:txBody>
      <dsp:txXfrm>
        <a:off x="7627404" y="1402080"/>
        <a:ext cx="1486792" cy="1402080"/>
      </dsp:txXfrm>
    </dsp:sp>
    <dsp:sp modelId="{325502FF-9D25-40BD-8CEC-F4A03A9918CF}">
      <dsp:nvSpPr>
        <dsp:cNvPr id="0" name=""/>
        <dsp:cNvSpPr/>
      </dsp:nvSpPr>
      <dsp:spPr>
        <a:xfrm>
          <a:off x="7816876" y="210311"/>
          <a:ext cx="1167231" cy="1167231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E7EDB30-43D0-4260-92B9-42BFEEB5B87E}">
      <dsp:nvSpPr>
        <dsp:cNvPr id="0" name=""/>
        <dsp:cNvSpPr/>
      </dsp:nvSpPr>
      <dsp:spPr>
        <a:xfrm>
          <a:off x="365759" y="2804160"/>
          <a:ext cx="8412480" cy="525780"/>
        </a:xfrm>
        <a:prstGeom prst="leftRightArrow">
          <a:avLst/>
        </a:prstGeom>
        <a:solidFill>
          <a:schemeClr val="accent3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E89C31-3D57-42D1-A759-9403C0D28A30}">
      <dsp:nvSpPr>
        <dsp:cNvPr id="0" name=""/>
        <dsp:cNvSpPr/>
      </dsp:nvSpPr>
      <dsp:spPr>
        <a:xfrm>
          <a:off x="0" y="0"/>
          <a:ext cx="7924800" cy="1540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Police and Schools</a:t>
          </a:r>
          <a:endParaRPr lang="en-US" sz="21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Visits to Schools and Student Participation in Police Explorer Post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School Resource </a:t>
          </a:r>
          <a:r>
            <a:rPr lang="en-US" sz="1600" kern="1200" dirty="0" smtClean="0"/>
            <a:t>Officer at Walton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Crime Protection through Environmental Design (CPTED) Techniques </a:t>
          </a:r>
          <a:endParaRPr lang="en-US" sz="1600" kern="1200" dirty="0"/>
        </a:p>
      </dsp:txBody>
      <dsp:txXfrm>
        <a:off x="1739041" y="0"/>
        <a:ext cx="6185758" cy="1540817"/>
      </dsp:txXfrm>
    </dsp:sp>
    <dsp:sp modelId="{7D943935-E68F-497C-8FC9-8B5A543EF300}">
      <dsp:nvSpPr>
        <dsp:cNvPr id="0" name=""/>
        <dsp:cNvSpPr/>
      </dsp:nvSpPr>
      <dsp:spPr>
        <a:xfrm>
          <a:off x="154081" y="154081"/>
          <a:ext cx="1584960" cy="12326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CAB0D1-88E8-40AB-B85C-E7E249646ACF}">
      <dsp:nvSpPr>
        <dsp:cNvPr id="0" name=""/>
        <dsp:cNvSpPr/>
      </dsp:nvSpPr>
      <dsp:spPr>
        <a:xfrm>
          <a:off x="0" y="1694899"/>
          <a:ext cx="7924800" cy="1540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School/Gov Career </a:t>
          </a:r>
          <a:r>
            <a:rPr lang="en-US" sz="2100" b="1" kern="1200" dirty="0" smtClean="0"/>
            <a:t>Network System</a:t>
          </a:r>
          <a:endParaRPr lang="en-US" sz="21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Connecting Employees </a:t>
          </a:r>
          <a:r>
            <a:rPr lang="en-US" sz="1600" kern="1200" dirty="0" smtClean="0"/>
            <a:t>and School Career Counselors</a:t>
          </a:r>
          <a:endParaRPr lang="en-US" sz="1600" kern="1200" dirty="0"/>
        </a:p>
      </dsp:txBody>
      <dsp:txXfrm>
        <a:off x="1739041" y="1694899"/>
        <a:ext cx="6185758" cy="1540817"/>
      </dsp:txXfrm>
    </dsp:sp>
    <dsp:sp modelId="{971E7161-FE3C-490F-9EE4-646837B44326}">
      <dsp:nvSpPr>
        <dsp:cNvPr id="0" name=""/>
        <dsp:cNvSpPr/>
      </dsp:nvSpPr>
      <dsp:spPr>
        <a:xfrm>
          <a:off x="154081" y="1848981"/>
          <a:ext cx="1584960" cy="12326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2C9E9-7E92-461F-B257-F0034CBF6A27}">
      <dsp:nvSpPr>
        <dsp:cNvPr id="0" name=""/>
        <dsp:cNvSpPr/>
      </dsp:nvSpPr>
      <dsp:spPr>
        <a:xfrm>
          <a:off x="0" y="3389798"/>
          <a:ext cx="7924800" cy="1540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Safe Schools Healthy Students</a:t>
          </a:r>
          <a:endParaRPr lang="en-US" sz="21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Sustainability</a:t>
          </a:r>
          <a:endParaRPr lang="en-US" sz="1600" kern="1200" dirty="0"/>
        </a:p>
      </dsp:txBody>
      <dsp:txXfrm>
        <a:off x="1739041" y="3389798"/>
        <a:ext cx="6185758" cy="1540817"/>
      </dsp:txXfrm>
    </dsp:sp>
    <dsp:sp modelId="{67840C82-97C1-4D35-8086-FD39500A5BD2}">
      <dsp:nvSpPr>
        <dsp:cNvPr id="0" name=""/>
        <dsp:cNvSpPr/>
      </dsp:nvSpPr>
      <dsp:spPr>
        <a:xfrm>
          <a:off x="154081" y="3543880"/>
          <a:ext cx="1584960" cy="12326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6024B-D387-4A1C-B487-E5CFF41EDC05}">
      <dsp:nvSpPr>
        <dsp:cNvPr id="0" name=""/>
        <dsp:cNvSpPr/>
      </dsp:nvSpPr>
      <dsp:spPr>
        <a:xfrm>
          <a:off x="0" y="5084698"/>
          <a:ext cx="7924800" cy="1540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Fiscal Management</a:t>
          </a:r>
          <a:endParaRPr lang="en-US" sz="21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Regular Collaboration on Process </a:t>
          </a:r>
          <a:r>
            <a:rPr lang="en-US" sz="1600" kern="1200" dirty="0" smtClean="0"/>
            <a:t>Improvements</a:t>
          </a:r>
          <a:endParaRPr lang="en-US" sz="1600" kern="1200" dirty="0"/>
        </a:p>
      </dsp:txBody>
      <dsp:txXfrm>
        <a:off x="1739041" y="5084698"/>
        <a:ext cx="6185758" cy="1540817"/>
      </dsp:txXfrm>
    </dsp:sp>
    <dsp:sp modelId="{4BA43DC3-1A0F-4D15-A627-85CFD4A85D9A}">
      <dsp:nvSpPr>
        <dsp:cNvPr id="0" name=""/>
        <dsp:cNvSpPr/>
      </dsp:nvSpPr>
      <dsp:spPr>
        <a:xfrm>
          <a:off x="154081" y="5238779"/>
          <a:ext cx="1584960" cy="12326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2ADE7-F4F1-497C-A728-C6ABE729F592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BECF5-8E85-4A36-9443-0AC23DAC3A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653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124C1-B8FC-4851-A91C-298FA3FBDAD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124C1-B8FC-4851-A91C-298FA3FBDAD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95C92-205B-4827-A749-71A68B8DA023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AC007-BC34-4640-9443-85817D6EE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nal_Print_No_Background_Full_Col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400" y="457200"/>
            <a:ext cx="2330196" cy="1165098"/>
          </a:xfrm>
          <a:prstGeom prst="rect">
            <a:avLst/>
          </a:prstGeom>
        </p:spPr>
      </p:pic>
      <p:pic>
        <p:nvPicPr>
          <p:cNvPr id="12" name="Picture 11" descr="albemarle_county_sea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381000"/>
            <a:ext cx="1457325" cy="1457325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0" y="609600"/>
            <a:ext cx="609600" cy="9906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762000" y="609600"/>
            <a:ext cx="838200" cy="990600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52600" y="609600"/>
            <a:ext cx="990600" cy="9906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2895600" y="609600"/>
            <a:ext cx="1676400" cy="9906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33400" y="3200400"/>
            <a:ext cx="8077200" cy="200342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Joint Strategic Planning Session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Albemarle County Board of Supervisors &amp;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Albemarle County School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Board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July 25, 2013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609600" y="3048000"/>
            <a:ext cx="81534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Goal 1, Objective a</a:t>
            </a:r>
            <a:b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Pre-K Focus</a:t>
            </a: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5524500" y="-1943101"/>
            <a:ext cx="2286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447799"/>
            <a:ext cx="19812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calgovpla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3645" y="2209800"/>
            <a:ext cx="3005355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Line Callout 1 11"/>
          <p:cNvSpPr/>
          <p:nvPr/>
        </p:nvSpPr>
        <p:spPr>
          <a:xfrm>
            <a:off x="4572000" y="2133600"/>
            <a:ext cx="4343400" cy="3505200"/>
          </a:xfrm>
          <a:prstGeom prst="borderCallout1">
            <a:avLst>
              <a:gd name="adj1" fmla="val 18750"/>
              <a:gd name="adj2" fmla="val -8333"/>
              <a:gd name="adj3" fmla="val 17251"/>
              <a:gd name="adj4" fmla="val -35037"/>
            </a:avLst>
          </a:prstGeom>
          <a:ln w="31750">
            <a:solidFill>
              <a:srgbClr val="00B050"/>
            </a:solidFill>
            <a:tailEnd type="triangle" w="lg" len="lg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Objective a:</a:t>
            </a:r>
          </a:p>
          <a:p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Increase the availability and quality of </a:t>
            </a:r>
            <a:r>
              <a:rPr lang="en-US" sz="28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pre-kindergarten learning opportunities 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and adult workforce development opportunities.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Pre-K Collaboration</a:t>
            </a:r>
            <a:b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Highlights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5524500" y="-1790701"/>
            <a:ext cx="2286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600199"/>
            <a:ext cx="19812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8600" y="2133600"/>
            <a:ext cx="6477000" cy="4525963"/>
          </a:xfrm>
        </p:spPr>
        <p:txBody>
          <a:bodyPr/>
          <a:lstStyle/>
          <a:p>
            <a:pPr lvl="0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Current 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apacity</a:t>
            </a:r>
            <a:endParaRPr lang="en-US" sz="4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Outputs and 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utcomes </a:t>
            </a:r>
            <a:endParaRPr lang="en-US" sz="4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Activity of 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oal 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roup </a:t>
            </a:r>
            <a:endParaRPr lang="en-US" sz="4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Return on 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nvestment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934200" y="2209800"/>
            <a:ext cx="1524000" cy="3657600"/>
            <a:chOff x="7620000" y="2133600"/>
            <a:chExt cx="1524000" cy="3657600"/>
          </a:xfrm>
        </p:grpSpPr>
        <p:sp>
          <p:nvSpPr>
            <p:cNvPr id="12" name="Rectangle 11"/>
            <p:cNvSpPr/>
            <p:nvPr/>
          </p:nvSpPr>
          <p:spPr>
            <a:xfrm>
              <a:off x="7620000" y="2133600"/>
              <a:ext cx="1524000" cy="36576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B050"/>
                </a:solidFill>
              </a:endParaRPr>
            </a:p>
          </p:txBody>
        </p:sp>
        <p:pic>
          <p:nvPicPr>
            <p:cNvPr id="6" name="Picture 5" descr="PK3.JPG"/>
            <p:cNvPicPr>
              <a:picLocks noChangeAspect="1"/>
            </p:cNvPicPr>
            <p:nvPr/>
          </p:nvPicPr>
          <p:blipFill>
            <a:blip r:embed="rId2" cstate="print"/>
            <a:srcRect l="5882" b="21875"/>
            <a:stretch>
              <a:fillRect/>
            </a:stretch>
          </p:blipFill>
          <p:spPr>
            <a:xfrm>
              <a:off x="7772400" y="4631435"/>
              <a:ext cx="1219200" cy="10120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 descr="preschool.JPG"/>
            <p:cNvPicPr>
              <a:picLocks noChangeAspect="1"/>
            </p:cNvPicPr>
            <p:nvPr/>
          </p:nvPicPr>
          <p:blipFill>
            <a:blip r:embed="rId3" cstate="print"/>
            <a:srcRect r="23295"/>
            <a:stretch>
              <a:fillRect/>
            </a:stretch>
          </p:blipFill>
          <p:spPr>
            <a:xfrm>
              <a:off x="7744683" y="3414776"/>
              <a:ext cx="1246917" cy="10642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 descr="PK2.JPG"/>
            <p:cNvPicPr>
              <a:picLocks noChangeAspect="1"/>
            </p:cNvPicPr>
            <p:nvPr/>
          </p:nvPicPr>
          <p:blipFill>
            <a:blip r:embed="rId4" cstate="print"/>
            <a:srcRect l="5208" r="10511"/>
            <a:stretch>
              <a:fillRect/>
            </a:stretch>
          </p:blipFill>
          <p:spPr>
            <a:xfrm>
              <a:off x="7758540" y="2286000"/>
              <a:ext cx="1233060" cy="9738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Goal 1, Objective a &amp; Goal 3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5524500" y="-2324100"/>
            <a:ext cx="2286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066800"/>
            <a:ext cx="19812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calgovpla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3645" y="2057400"/>
            <a:ext cx="3005355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Line Callout 1 10"/>
          <p:cNvSpPr/>
          <p:nvPr/>
        </p:nvSpPr>
        <p:spPr>
          <a:xfrm>
            <a:off x="4572000" y="1600200"/>
            <a:ext cx="4343400" cy="4724400"/>
          </a:xfrm>
          <a:prstGeom prst="borderCallout1">
            <a:avLst>
              <a:gd name="adj1" fmla="val 18750"/>
              <a:gd name="adj2" fmla="val -8333"/>
              <a:gd name="adj3" fmla="val 20192"/>
              <a:gd name="adj4" fmla="val -35037"/>
            </a:avLst>
          </a:prstGeom>
          <a:ln w="31750">
            <a:solidFill>
              <a:srgbClr val="00B050"/>
            </a:solidFill>
            <a:tailEnd type="triangle" w="lg" len="lg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Objective a:</a:t>
            </a:r>
          </a:p>
          <a:p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Increase the availability and quality of pre-kindergarten learning opportunities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and </a:t>
            </a:r>
            <a:r>
              <a:rPr lang="en-US" sz="28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adult workforce development opportunities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sz="2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Goal 3</a:t>
            </a:r>
          </a:p>
          <a:p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Encourage a diverse and vibrant local 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economy.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7620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Workforce Focus</a:t>
            </a:r>
            <a:b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Highlights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5524500" y="-1943100"/>
            <a:ext cx="2286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447800"/>
            <a:ext cx="19812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workfor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67014" y="1981200"/>
            <a:ext cx="2576986" cy="2193544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2133600"/>
            <a:ext cx="7010400" cy="41910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Document current regional workforce training resources</a:t>
            </a:r>
          </a:p>
          <a:p>
            <a:pPr lvl="0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 with local businesses to identify resource gaps</a:t>
            </a:r>
          </a:p>
          <a:p>
            <a:pPr lvl="0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Focus on building employment pipeline for target industries</a:t>
            </a:r>
          </a:p>
          <a:p>
            <a:pPr lvl="0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 with other stakeholders on PVCC Workforce Advisory Council</a:t>
            </a:r>
          </a:p>
          <a:p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school/community programs like Tech Tour and VA Bio STEM-H Summit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Goal 1 - Objective b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5524500" y="-2324100"/>
            <a:ext cx="2286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066800"/>
            <a:ext cx="19812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calgovpla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3645" y="2057400"/>
            <a:ext cx="3005355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Line Callout 1 11"/>
          <p:cNvSpPr/>
          <p:nvPr/>
        </p:nvSpPr>
        <p:spPr>
          <a:xfrm>
            <a:off x="4572000" y="1981200"/>
            <a:ext cx="4343400" cy="3505200"/>
          </a:xfrm>
          <a:prstGeom prst="borderCallout1">
            <a:avLst>
              <a:gd name="adj1" fmla="val 18750"/>
              <a:gd name="adj2" fmla="val -8333"/>
              <a:gd name="adj3" fmla="val 17251"/>
              <a:gd name="adj4" fmla="val -35037"/>
            </a:avLst>
          </a:prstGeom>
          <a:ln w="31750">
            <a:solidFill>
              <a:srgbClr val="00B050"/>
            </a:solidFill>
            <a:tailEnd type="triangle" w="lg" len="lg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Objective b: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r>
              <a:rPr lang="en-US" sz="28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Improve coordination to support goals shared 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between the School Division’s Strategic Plan for K-12 Education and the County’s overall Strategic Plan.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Crosswalk Process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5524500" y="-2324100"/>
            <a:ext cx="2286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066800"/>
            <a:ext cx="19812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calgovpla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828800"/>
            <a:ext cx="3352127" cy="4419600"/>
          </a:xfrm>
          <a:prstGeom prst="rect">
            <a:avLst/>
          </a:prstGeom>
        </p:spPr>
      </p:pic>
      <p:pic>
        <p:nvPicPr>
          <p:cNvPr id="11" name="Picture 10" descr="acpspla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1752600"/>
            <a:ext cx="3260087" cy="4598232"/>
          </a:xfrm>
          <a:prstGeom prst="rect">
            <a:avLst/>
          </a:prstGeom>
        </p:spPr>
      </p:pic>
      <p:sp>
        <p:nvSpPr>
          <p:cNvPr id="12" name="Left-Right Arrow 11"/>
          <p:cNvSpPr/>
          <p:nvPr/>
        </p:nvSpPr>
        <p:spPr>
          <a:xfrm>
            <a:off x="3962400" y="3733800"/>
            <a:ext cx="1143000" cy="609600"/>
          </a:xfrm>
          <a:prstGeom prst="leftRightArrow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6200000">
            <a:off x="-2933700" y="2933700"/>
            <a:ext cx="6858000" cy="990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Improved Coordination</a:t>
            </a:r>
            <a:endParaRPr lang="en-US" sz="5400" dirty="0"/>
          </a:p>
        </p:txBody>
      </p:sp>
      <p:graphicFrame>
        <p:nvGraphicFramePr>
          <p:cNvPr id="19" name="Diagram 18"/>
          <p:cNvGraphicFramePr/>
          <p:nvPr/>
        </p:nvGraphicFramePr>
        <p:xfrm>
          <a:off x="1066800" y="152400"/>
          <a:ext cx="79248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610600" cy="19812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“Looking broadly, how else might we </a:t>
            </a:r>
            <a:r>
              <a:rPr lang="en-US" sz="4000" dirty="0" smtClean="0">
                <a:solidFill>
                  <a:srgbClr val="00B050"/>
                </a:solidFill>
              </a:rPr>
              <a:t>improve coordination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support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our strategic goals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future?”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7" descr="Internal_Print_No_Background_Full_Col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5181600"/>
            <a:ext cx="2330196" cy="1165098"/>
          </a:xfrm>
          <a:prstGeom prst="rect">
            <a:avLst/>
          </a:prstGeom>
        </p:spPr>
      </p:pic>
      <p:pic>
        <p:nvPicPr>
          <p:cNvPr id="12" name="Picture 11" descr="albemarle_county_sea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5029200"/>
            <a:ext cx="1457325" cy="1457325"/>
          </a:xfrm>
          <a:prstGeom prst="rect">
            <a:avLst/>
          </a:prstGeom>
        </p:spPr>
      </p:pic>
      <p:sp>
        <p:nvSpPr>
          <p:cNvPr id="22" name="Subtitle 2"/>
          <p:cNvSpPr txBox="1">
            <a:spLocks/>
          </p:cNvSpPr>
          <p:nvPr/>
        </p:nvSpPr>
        <p:spPr>
          <a:xfrm>
            <a:off x="609600" y="3048000"/>
            <a:ext cx="81534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5524500" y="-1943100"/>
            <a:ext cx="2286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1447800"/>
            <a:ext cx="19812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9906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Opportunities for </a:t>
            </a: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Alignment</a:t>
            </a:r>
            <a:endParaRPr lang="en-US" sz="5400" i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nal_Print_No_Background_Full_Col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0" y="2971800"/>
            <a:ext cx="2330196" cy="1165098"/>
          </a:xfrm>
          <a:prstGeom prst="rect">
            <a:avLst/>
          </a:prstGeom>
        </p:spPr>
      </p:pic>
      <p:pic>
        <p:nvPicPr>
          <p:cNvPr id="12" name="Picture 11" descr="albemarle_county_sea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2819400"/>
            <a:ext cx="1457325" cy="1457325"/>
          </a:xfrm>
          <a:prstGeom prst="rect">
            <a:avLst/>
          </a:prstGeom>
        </p:spPr>
      </p:pic>
      <p:sp>
        <p:nvSpPr>
          <p:cNvPr id="22" name="Subtitle 2"/>
          <p:cNvSpPr txBox="1">
            <a:spLocks/>
          </p:cNvSpPr>
          <p:nvPr/>
        </p:nvSpPr>
        <p:spPr>
          <a:xfrm>
            <a:off x="609600" y="3048000"/>
            <a:ext cx="81534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5524500" y="-1943100"/>
            <a:ext cx="2286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1447800"/>
            <a:ext cx="19812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066800"/>
          </a:xfrm>
        </p:spPr>
        <p:txBody>
          <a:bodyPr anchor="t">
            <a:noAutofit/>
          </a:bodyPr>
          <a:lstStyle/>
          <a:p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Wrap-up and Next </a:t>
            </a: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Steps</a:t>
            </a:r>
            <a:endParaRPr lang="en-US" sz="5400" i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Purpose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6172200" y="-1676400"/>
            <a:ext cx="228600" cy="57150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066800"/>
            <a:ext cx="32004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nternal_Print_No_Background_Full_Col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4495800"/>
            <a:ext cx="2514600" cy="12573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962400" y="1371600"/>
            <a:ext cx="5029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Consider existing and future possibilities for alignment between our Strategic Plans</a:t>
            </a:r>
          </a:p>
          <a:p>
            <a:pPr>
              <a:buFont typeface="Arial" pitchFamily="34" charset="0"/>
              <a:buChar char="•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Explore the meaning of “thriving” and “excellent” in the context of education for all County residents</a:t>
            </a:r>
          </a:p>
          <a:p>
            <a:pPr>
              <a:buFont typeface="Arial" pitchFamily="34" charset="0"/>
              <a:buChar char="•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Build on shared understanding and productive working relationships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ight Brace 10"/>
          <p:cNvSpPr/>
          <p:nvPr/>
        </p:nvSpPr>
        <p:spPr>
          <a:xfrm>
            <a:off x="3124200" y="1752600"/>
            <a:ext cx="609600" cy="4800600"/>
          </a:xfrm>
          <a:prstGeom prst="rightBrace">
            <a:avLst/>
          </a:prstGeom>
          <a:ln w="349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lbemarle_county_sea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876" y="1971676"/>
            <a:ext cx="1885950" cy="18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School Division </a:t>
            </a:r>
            <a:b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Strategic Plan Overview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6896099" y="-419101"/>
            <a:ext cx="228601" cy="42672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600198"/>
            <a:ext cx="4648200" cy="22860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nternal_Print_No_Background_Full_Col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17470" y="2971795"/>
            <a:ext cx="3707130" cy="1853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8392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General Government</a:t>
            </a:r>
            <a:b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Strategic Plan Overview</a:t>
            </a: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6857998" y="-304799"/>
            <a:ext cx="228603" cy="4343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752598"/>
            <a:ext cx="4648200" cy="22860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lbemarle_county_sea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3200397"/>
            <a:ext cx="2400300" cy="24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4876800" cy="609600"/>
          </a:xfrm>
        </p:spPr>
        <p:txBody>
          <a:bodyPr anchor="t">
            <a:no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Comparison of Vision, Mission, Values</a:t>
            </a:r>
            <a:b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What strikes you?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1562100" y="3771900"/>
            <a:ext cx="5791200" cy="762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2400" y="1066800"/>
            <a:ext cx="4267200" cy="548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  <a:latin typeface="+mj-lt"/>
              </a:rPr>
              <a:t>Our Vision</a:t>
            </a:r>
            <a:endParaRPr lang="en-US" sz="1400" dirty="0" smtClean="0">
              <a:solidFill>
                <a:srgbClr val="00B050"/>
              </a:solidFill>
              <a:latin typeface="+mj-lt"/>
            </a:endParaRPr>
          </a:p>
          <a:p>
            <a:r>
              <a:rPr lang="en-US" sz="1300" dirty="0" smtClean="0">
                <a:latin typeface="+mj-lt"/>
              </a:rPr>
              <a:t>All learners believe in their power to embrace learning, to excel, and to own their future.</a:t>
            </a:r>
          </a:p>
          <a:p>
            <a:endParaRPr lang="en-US" sz="1300" b="1" dirty="0" smtClean="0">
              <a:latin typeface="+mj-lt"/>
            </a:endParaRPr>
          </a:p>
          <a:p>
            <a:r>
              <a:rPr lang="en-US" sz="1400" b="1" dirty="0" smtClean="0">
                <a:solidFill>
                  <a:srgbClr val="00B050"/>
                </a:solidFill>
                <a:latin typeface="+mj-lt"/>
              </a:rPr>
              <a:t>Our Mission</a:t>
            </a:r>
            <a:endParaRPr lang="en-US" sz="1400" dirty="0" smtClean="0">
              <a:solidFill>
                <a:srgbClr val="00B050"/>
              </a:solidFill>
              <a:latin typeface="+mj-lt"/>
            </a:endParaRPr>
          </a:p>
          <a:p>
            <a:r>
              <a:rPr lang="en-US" sz="1300" dirty="0" smtClean="0">
                <a:latin typeface="+mj-lt"/>
              </a:rPr>
              <a:t>The core purpose of Albemarle County Public Schools is to establish a community of learners and learning, through relationships, relevance, and rigor, one student at a time.</a:t>
            </a:r>
          </a:p>
          <a:p>
            <a:endParaRPr lang="en-US" sz="1300" b="1" dirty="0" smtClean="0">
              <a:latin typeface="+mj-lt"/>
            </a:endParaRPr>
          </a:p>
          <a:p>
            <a:r>
              <a:rPr lang="en-US" sz="1400" b="1" dirty="0" smtClean="0">
                <a:solidFill>
                  <a:srgbClr val="00B050"/>
                </a:solidFill>
                <a:latin typeface="+mj-lt"/>
              </a:rPr>
              <a:t>Our Core Values</a:t>
            </a:r>
            <a:endParaRPr lang="en-US" sz="1400" dirty="0" smtClean="0">
              <a:solidFill>
                <a:srgbClr val="00B050"/>
              </a:solidFill>
              <a:latin typeface="+mj-lt"/>
            </a:endParaRPr>
          </a:p>
          <a:p>
            <a:r>
              <a:rPr lang="en-US" sz="1300" b="1" dirty="0" smtClean="0">
                <a:latin typeface="+mj-lt"/>
              </a:rPr>
              <a:t>Excellence</a:t>
            </a:r>
            <a:endParaRPr lang="en-US" sz="1300" dirty="0" smtClean="0">
              <a:latin typeface="+mj-lt"/>
            </a:endParaRPr>
          </a:p>
          <a:p>
            <a:r>
              <a:rPr lang="en-US" sz="1300" dirty="0" smtClean="0">
                <a:latin typeface="+mj-lt"/>
              </a:rPr>
              <a:t>We believe in meaningful learning that stretches people to the frontiers and boundaries of their abilities. </a:t>
            </a:r>
          </a:p>
          <a:p>
            <a:r>
              <a:rPr lang="en-US" sz="1300" b="1" dirty="0" smtClean="0">
                <a:latin typeface="+mj-lt"/>
              </a:rPr>
              <a:t> </a:t>
            </a:r>
            <a:endParaRPr lang="en-US" sz="1300" dirty="0" smtClean="0">
              <a:latin typeface="+mj-lt"/>
            </a:endParaRPr>
          </a:p>
          <a:p>
            <a:r>
              <a:rPr lang="en-US" sz="1300" b="1" dirty="0" smtClean="0">
                <a:latin typeface="+mj-lt"/>
              </a:rPr>
              <a:t>Young People</a:t>
            </a:r>
            <a:endParaRPr lang="en-US" sz="1300" dirty="0" smtClean="0">
              <a:latin typeface="+mj-lt"/>
            </a:endParaRPr>
          </a:p>
          <a:p>
            <a:r>
              <a:rPr lang="en-US" sz="1300" dirty="0" smtClean="0">
                <a:latin typeface="+mj-lt"/>
              </a:rPr>
              <a:t>We believe young people deserve the best we have to offer.  Each individual child is capable and has the right to safety, mutual respect, and learning.</a:t>
            </a:r>
          </a:p>
          <a:p>
            <a:r>
              <a:rPr lang="en-US" sz="1300" b="1" dirty="0" smtClean="0">
                <a:latin typeface="+mj-lt"/>
              </a:rPr>
              <a:t> </a:t>
            </a:r>
            <a:endParaRPr lang="en-US" sz="1300" dirty="0" smtClean="0">
              <a:latin typeface="+mj-lt"/>
            </a:endParaRPr>
          </a:p>
          <a:p>
            <a:r>
              <a:rPr lang="en-US" sz="1300" b="1" dirty="0" smtClean="0">
                <a:latin typeface="+mj-lt"/>
              </a:rPr>
              <a:t>Community</a:t>
            </a:r>
            <a:endParaRPr lang="en-US" sz="1300" dirty="0" smtClean="0">
              <a:latin typeface="+mj-lt"/>
            </a:endParaRPr>
          </a:p>
          <a:p>
            <a:r>
              <a:rPr lang="en-US" sz="1300" dirty="0" smtClean="0">
                <a:latin typeface="+mj-lt"/>
              </a:rPr>
              <a:t>We believe in our collective responsibility to work together in a cooperative effort to achieve common goals by building communities of practice, establishing a high quality learning community, and listening to the community.</a:t>
            </a:r>
          </a:p>
          <a:p>
            <a:endParaRPr lang="en-US" sz="1300" dirty="0" smtClean="0">
              <a:latin typeface="+mj-lt"/>
            </a:endParaRPr>
          </a:p>
          <a:p>
            <a:r>
              <a:rPr lang="en-US" sz="1300" b="1" dirty="0" smtClean="0"/>
              <a:t>Respect</a:t>
            </a:r>
            <a:r>
              <a:rPr lang="en-US" sz="1300" dirty="0" smtClean="0"/>
              <a:t> </a:t>
            </a:r>
          </a:p>
          <a:p>
            <a:r>
              <a:rPr lang="en-US" sz="1300" dirty="0" smtClean="0"/>
              <a:t>We believe in treating all individuals with honor and dignity.</a:t>
            </a:r>
            <a:endParaRPr lang="en-US" sz="1300" dirty="0">
              <a:latin typeface="+mj-lt"/>
            </a:endParaRPr>
          </a:p>
        </p:txBody>
      </p:sp>
      <p:pic>
        <p:nvPicPr>
          <p:cNvPr id="13" name="Picture 12" descr="Internal_Print_No_Background_Full_Colo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43256"/>
            <a:ext cx="1694688" cy="847344"/>
          </a:xfrm>
          <a:prstGeom prst="rect">
            <a:avLst/>
          </a:prstGeom>
        </p:spPr>
      </p:pic>
      <p:pic>
        <p:nvPicPr>
          <p:cNvPr id="14" name="Picture 13" descr="albemarle_county_sea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1" y="76201"/>
            <a:ext cx="1028700" cy="1028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48200" y="1066800"/>
            <a:ext cx="43434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Our Vision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US" sz="1300" dirty="0" smtClean="0"/>
              <a:t>A thriving County, anchored by a strong economy and excellent education system, that honors its rural heritage, scenic beauty and natural and historic resources while fostering attractive and vibrant communities.</a:t>
            </a:r>
            <a:r>
              <a:rPr lang="en-US" sz="1300" b="1" dirty="0" smtClean="0"/>
              <a:t> </a:t>
            </a:r>
            <a:endParaRPr lang="en-US" sz="1300" dirty="0" smtClean="0"/>
          </a:p>
          <a:p>
            <a:endParaRPr lang="en-US" sz="1400" b="1" dirty="0" smtClean="0"/>
          </a:p>
          <a:p>
            <a:r>
              <a:rPr lang="en-US" sz="1400" b="1" dirty="0" smtClean="0">
                <a:solidFill>
                  <a:srgbClr val="00B050"/>
                </a:solidFill>
              </a:rPr>
              <a:t>Our Mission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US" sz="1300" dirty="0" smtClean="0"/>
              <a:t>To enhance the well-being and quality of life for all citizens through the provision of the highest level of public service consistent with the prudent use of public funds.</a:t>
            </a:r>
            <a:r>
              <a:rPr lang="en-US" sz="1400" b="1" dirty="0" smtClean="0"/>
              <a:t>          </a:t>
            </a:r>
            <a:endParaRPr lang="en-US" sz="1400" dirty="0" smtClean="0"/>
          </a:p>
          <a:p>
            <a:endParaRPr lang="en-US" sz="1400" b="1" dirty="0" smtClean="0"/>
          </a:p>
          <a:p>
            <a:r>
              <a:rPr lang="en-US" sz="1400" b="1" dirty="0" smtClean="0">
                <a:solidFill>
                  <a:srgbClr val="00B050"/>
                </a:solidFill>
              </a:rPr>
              <a:t>Our Core Values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US" sz="1300" b="1" dirty="0" smtClean="0"/>
              <a:t>Integrity</a:t>
            </a:r>
            <a:r>
              <a:rPr lang="en-US" sz="1300" dirty="0" smtClean="0"/>
              <a:t> </a:t>
            </a:r>
          </a:p>
          <a:p>
            <a:r>
              <a:rPr lang="en-US" sz="1300" dirty="0" smtClean="0"/>
              <a:t>We value our customers and co-workers by always providing honest and fair treatment.</a:t>
            </a:r>
          </a:p>
          <a:p>
            <a:r>
              <a:rPr lang="en-US" sz="1400" b="1" dirty="0" smtClean="0"/>
              <a:t> </a:t>
            </a:r>
            <a:r>
              <a:rPr lang="en-US" sz="1400" dirty="0" smtClean="0"/>
              <a:t> </a:t>
            </a:r>
          </a:p>
          <a:p>
            <a:r>
              <a:rPr lang="en-US" sz="1300" b="1" dirty="0" smtClean="0"/>
              <a:t>Innovation</a:t>
            </a:r>
            <a:r>
              <a:rPr lang="en-US" sz="1300" dirty="0" smtClean="0"/>
              <a:t> </a:t>
            </a:r>
          </a:p>
          <a:p>
            <a:r>
              <a:rPr lang="en-US" sz="1300" dirty="0" smtClean="0"/>
              <a:t>We embrace creativity and positive change.</a:t>
            </a:r>
          </a:p>
          <a:p>
            <a:r>
              <a:rPr lang="en-US" sz="1400" b="1" dirty="0" smtClean="0"/>
              <a:t> </a:t>
            </a:r>
            <a:r>
              <a:rPr lang="en-US" sz="1400" dirty="0" smtClean="0"/>
              <a:t> </a:t>
            </a:r>
          </a:p>
          <a:p>
            <a:r>
              <a:rPr lang="en-US" sz="1300" b="1" dirty="0" smtClean="0"/>
              <a:t>Stewardship</a:t>
            </a:r>
            <a:r>
              <a:rPr lang="en-US" sz="1300" dirty="0" smtClean="0"/>
              <a:t> </a:t>
            </a:r>
          </a:p>
          <a:p>
            <a:r>
              <a:rPr lang="en-US" sz="1300" dirty="0" smtClean="0"/>
              <a:t>We honor our role as stewards of the public trust by managing our natural, human and financial resources respectfully and responsibly. </a:t>
            </a:r>
          </a:p>
          <a:p>
            <a:r>
              <a:rPr lang="en-US" sz="1400" b="1" dirty="0" smtClean="0"/>
              <a:t> </a:t>
            </a:r>
            <a:r>
              <a:rPr lang="en-US" sz="1400" dirty="0" smtClean="0"/>
              <a:t> </a:t>
            </a:r>
          </a:p>
          <a:p>
            <a:r>
              <a:rPr lang="en-US" sz="1300" b="1" dirty="0" smtClean="0"/>
              <a:t>Learning</a:t>
            </a:r>
            <a:r>
              <a:rPr lang="en-US" sz="1300" dirty="0" smtClean="0"/>
              <a:t> </a:t>
            </a:r>
          </a:p>
          <a:p>
            <a:r>
              <a:rPr lang="en-US" sz="1300" dirty="0" smtClean="0"/>
              <a:t>We encourage and support lifelong learning, and personal and professional growth.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467600" y="0"/>
            <a:ext cx="1676400" cy="6858000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162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smtClean="0"/>
              <a:t>Thriving and </a:t>
            </a:r>
            <a:r>
              <a:rPr lang="en-US" sz="4000" dirty="0" smtClean="0"/>
              <a:t>Excellent Education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i="1" dirty="0" smtClean="0"/>
              <a:t>Breakout Session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7543800" cy="52578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What does “</a:t>
            </a:r>
            <a:r>
              <a:rPr lang="en-US" sz="3000" dirty="0" smtClean="0">
                <a:solidFill>
                  <a:srgbClr val="00B050"/>
                </a:solidFill>
              </a:rPr>
              <a:t>thriving</a:t>
            </a:r>
            <a:r>
              <a:rPr lang="en-US" sz="3000" dirty="0" smtClean="0"/>
              <a:t>” mean for education?</a:t>
            </a:r>
          </a:p>
          <a:p>
            <a:pPr lvl="1"/>
            <a:r>
              <a:rPr lang="en-US" sz="2600" dirty="0" smtClean="0"/>
              <a:t>What does it </a:t>
            </a:r>
            <a:r>
              <a:rPr lang="en-US" sz="2600" i="1" dirty="0" smtClean="0"/>
              <a:t>look</a:t>
            </a:r>
            <a:r>
              <a:rPr lang="en-US" sz="2600" dirty="0" smtClean="0"/>
              <a:t> like?</a:t>
            </a:r>
          </a:p>
          <a:p>
            <a:pPr lvl="1"/>
            <a:r>
              <a:rPr lang="en-US" sz="2600" dirty="0" smtClean="0"/>
              <a:t>How do you describe it?</a:t>
            </a:r>
          </a:p>
          <a:p>
            <a:pPr lvl="1"/>
            <a:r>
              <a:rPr lang="en-US" sz="2600" dirty="0" smtClean="0"/>
              <a:t>What are the dimensions?</a:t>
            </a:r>
          </a:p>
          <a:p>
            <a:pPr lvl="1"/>
            <a:r>
              <a:rPr lang="en-US" sz="2600" dirty="0" smtClean="0"/>
              <a:t>Where might the County already be “thriving”?</a:t>
            </a:r>
          </a:p>
          <a:p>
            <a:pPr lvl="1"/>
            <a:endParaRPr lang="en-US" sz="2600" dirty="0"/>
          </a:p>
          <a:p>
            <a:r>
              <a:rPr lang="en-US" sz="3000" dirty="0" smtClean="0"/>
              <a:t>What is “</a:t>
            </a:r>
            <a:r>
              <a:rPr lang="en-US" sz="3000" dirty="0" smtClean="0">
                <a:solidFill>
                  <a:srgbClr val="00B050"/>
                </a:solidFill>
              </a:rPr>
              <a:t>excellent education</a:t>
            </a:r>
            <a:r>
              <a:rPr lang="en-US" sz="3000" dirty="0" smtClean="0"/>
              <a:t>” for all County residents?</a:t>
            </a:r>
          </a:p>
          <a:p>
            <a:pPr lvl="1"/>
            <a:r>
              <a:rPr lang="en-US" sz="2600" dirty="0" smtClean="0"/>
              <a:t>What are the indicators for excellent education?</a:t>
            </a:r>
          </a:p>
          <a:p>
            <a:pPr lvl="1"/>
            <a:r>
              <a:rPr lang="en-US" sz="2600" dirty="0" smtClean="0"/>
              <a:t>How would we know we have achieved it?</a:t>
            </a:r>
            <a:endParaRPr lang="en-US" dirty="0" smtClean="0"/>
          </a:p>
        </p:txBody>
      </p:sp>
      <p:grpSp>
        <p:nvGrpSpPr>
          <p:cNvPr id="13" name="Group 12"/>
          <p:cNvGrpSpPr/>
          <p:nvPr/>
        </p:nvGrpSpPr>
        <p:grpSpPr>
          <a:xfrm>
            <a:off x="7525760" y="198120"/>
            <a:ext cx="1545850" cy="6507480"/>
            <a:chOff x="7525760" y="152400"/>
            <a:chExt cx="1545850" cy="6507480"/>
          </a:xfrm>
        </p:grpSpPr>
        <p:pic>
          <p:nvPicPr>
            <p:cNvPr id="7" name="Picture 6" descr="MP900411828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3800" y="4061206"/>
              <a:ext cx="1527810" cy="1300480"/>
            </a:xfrm>
            <a:prstGeom prst="rect">
              <a:avLst/>
            </a:prstGeom>
          </p:spPr>
        </p:pic>
        <p:pic>
          <p:nvPicPr>
            <p:cNvPr id="8" name="Picture 7" descr="MP900422590.JPG"/>
            <p:cNvPicPr>
              <a:picLocks noChangeAspect="1"/>
            </p:cNvPicPr>
            <p:nvPr/>
          </p:nvPicPr>
          <p:blipFill>
            <a:blip r:embed="rId3" cstate="print"/>
            <a:srcRect r="14773"/>
            <a:stretch>
              <a:fillRect/>
            </a:stretch>
          </p:blipFill>
          <p:spPr>
            <a:xfrm>
              <a:off x="7543800" y="2770886"/>
              <a:ext cx="1524000" cy="11916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9" descr="MP900442327.JPG"/>
            <p:cNvPicPr>
              <a:picLocks noChangeAspect="1"/>
            </p:cNvPicPr>
            <p:nvPr/>
          </p:nvPicPr>
          <p:blipFill>
            <a:blip r:embed="rId4" cstate="print"/>
            <a:srcRect l="4157" r="12700"/>
            <a:stretch>
              <a:fillRect/>
            </a:stretch>
          </p:blipFill>
          <p:spPr>
            <a:xfrm>
              <a:off x="7543800" y="5437886"/>
              <a:ext cx="1524000" cy="1221994"/>
            </a:xfrm>
            <a:prstGeom prst="rect">
              <a:avLst/>
            </a:prstGeom>
          </p:spPr>
        </p:pic>
        <p:pic>
          <p:nvPicPr>
            <p:cNvPr id="11" name="Picture 10" descr="MP900407458 (1).JPG"/>
            <p:cNvPicPr>
              <a:picLocks noChangeAspect="1"/>
            </p:cNvPicPr>
            <p:nvPr/>
          </p:nvPicPr>
          <p:blipFill>
            <a:blip r:embed="rId5" cstate="print"/>
            <a:srcRect r="19034"/>
            <a:stretch>
              <a:fillRect/>
            </a:stretch>
          </p:blipFill>
          <p:spPr>
            <a:xfrm>
              <a:off x="7525760" y="152400"/>
              <a:ext cx="1542039" cy="1246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 descr="MP900426562.JPG"/>
            <p:cNvPicPr>
              <a:picLocks noChangeAspect="1"/>
            </p:cNvPicPr>
            <p:nvPr/>
          </p:nvPicPr>
          <p:blipFill>
            <a:blip r:embed="rId6" cstate="print"/>
            <a:srcRect l="10000" t="11111" b="17778"/>
            <a:stretch>
              <a:fillRect/>
            </a:stretch>
          </p:blipFill>
          <p:spPr>
            <a:xfrm>
              <a:off x="7546238" y="1492466"/>
              <a:ext cx="1521562" cy="1202220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 rot="5400000">
            <a:off x="4457700" y="-1485900"/>
            <a:ext cx="152400" cy="5867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1371600"/>
            <a:ext cx="14859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467600" y="0"/>
            <a:ext cx="1676400" cy="6858000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162800" cy="762000"/>
          </a:xfrm>
        </p:spPr>
        <p:txBody>
          <a:bodyPr>
            <a:noAutofit/>
          </a:bodyPr>
          <a:lstStyle/>
          <a:p>
            <a:pPr algn="l"/>
            <a:r>
              <a:rPr lang="en-US" sz="4800" dirty="0" smtClean="0"/>
              <a:t>Breakout Session </a:t>
            </a:r>
            <a:r>
              <a:rPr lang="en-US" sz="4800" dirty="0" smtClean="0"/>
              <a:t>1</a:t>
            </a:r>
            <a:endParaRPr lang="en-US" sz="3600" i="1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0" y="2362200"/>
          <a:ext cx="70866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12"/>
          <p:cNvGrpSpPr/>
          <p:nvPr/>
        </p:nvGrpSpPr>
        <p:grpSpPr>
          <a:xfrm>
            <a:off x="7525760" y="198120"/>
            <a:ext cx="1545850" cy="6507480"/>
            <a:chOff x="7525760" y="152400"/>
            <a:chExt cx="1545850" cy="6507480"/>
          </a:xfrm>
        </p:grpSpPr>
        <p:pic>
          <p:nvPicPr>
            <p:cNvPr id="7" name="Picture 6" descr="MP900411828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3800" y="4061206"/>
              <a:ext cx="1527810" cy="1300480"/>
            </a:xfrm>
            <a:prstGeom prst="rect">
              <a:avLst/>
            </a:prstGeom>
          </p:spPr>
        </p:pic>
        <p:pic>
          <p:nvPicPr>
            <p:cNvPr id="8" name="Picture 7" descr="MP900422590.JPG"/>
            <p:cNvPicPr>
              <a:picLocks noChangeAspect="1"/>
            </p:cNvPicPr>
            <p:nvPr/>
          </p:nvPicPr>
          <p:blipFill>
            <a:blip r:embed="rId8" cstate="print"/>
            <a:srcRect r="14773"/>
            <a:stretch>
              <a:fillRect/>
            </a:stretch>
          </p:blipFill>
          <p:spPr>
            <a:xfrm>
              <a:off x="7543800" y="2770886"/>
              <a:ext cx="1524000" cy="11916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9" descr="MP900442327.JPG"/>
            <p:cNvPicPr>
              <a:picLocks noChangeAspect="1"/>
            </p:cNvPicPr>
            <p:nvPr/>
          </p:nvPicPr>
          <p:blipFill>
            <a:blip r:embed="rId9" cstate="print"/>
            <a:srcRect l="4157" r="12700"/>
            <a:stretch>
              <a:fillRect/>
            </a:stretch>
          </p:blipFill>
          <p:spPr>
            <a:xfrm>
              <a:off x="7543800" y="5437886"/>
              <a:ext cx="1524000" cy="1221994"/>
            </a:xfrm>
            <a:prstGeom prst="rect">
              <a:avLst/>
            </a:prstGeom>
          </p:spPr>
        </p:pic>
        <p:pic>
          <p:nvPicPr>
            <p:cNvPr id="11" name="Picture 10" descr="MP900407458 (1).JPG"/>
            <p:cNvPicPr>
              <a:picLocks noChangeAspect="1"/>
            </p:cNvPicPr>
            <p:nvPr/>
          </p:nvPicPr>
          <p:blipFill>
            <a:blip r:embed="rId10" cstate="print"/>
            <a:srcRect r="19034"/>
            <a:stretch>
              <a:fillRect/>
            </a:stretch>
          </p:blipFill>
          <p:spPr>
            <a:xfrm>
              <a:off x="7525760" y="152400"/>
              <a:ext cx="1542039" cy="1246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 descr="MP900426562.JPG"/>
            <p:cNvPicPr>
              <a:picLocks noChangeAspect="1"/>
            </p:cNvPicPr>
            <p:nvPr/>
          </p:nvPicPr>
          <p:blipFill>
            <a:blip r:embed="rId11" cstate="print"/>
            <a:srcRect l="10000" t="11111" b="17778"/>
            <a:stretch>
              <a:fillRect/>
            </a:stretch>
          </p:blipFill>
          <p:spPr>
            <a:xfrm>
              <a:off x="7546238" y="1492466"/>
              <a:ext cx="1521562" cy="1202220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 rot="5400000">
            <a:off x="4457700" y="-1485900"/>
            <a:ext cx="152400" cy="5867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1371600"/>
            <a:ext cx="14859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5400000">
            <a:off x="4991100" y="-2857500"/>
            <a:ext cx="1295400" cy="7010400"/>
          </a:xfrm>
          <a:prstGeom prst="rect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981200" cy="1295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33400" y="28194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Break – 10 Minutes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10600" cy="14478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Goal Group 1 Representatives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838200"/>
            <a:ext cx="91440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="" xmlns:p14="http://schemas.microsoft.com/office/powerpoint/2010/main" val="2771415039"/>
              </p:ext>
            </p:extLst>
          </p:nvPr>
        </p:nvGraphicFramePr>
        <p:xfrm>
          <a:off x="0" y="1371600"/>
          <a:ext cx="91440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828800" y="5105400"/>
          <a:ext cx="5562600" cy="152908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781300"/>
                <a:gridCol w="27813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General Government</a:t>
                      </a:r>
                      <a:endParaRPr lang="en-US" sz="1400" b="1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School Division</a:t>
                      </a:r>
                      <a:endParaRPr lang="en-US" sz="1400" b="1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Lori Allshouse</a:t>
                      </a:r>
                    </a:p>
                    <a:p>
                      <a:pPr algn="ctr"/>
                      <a:r>
                        <a:rPr lang="en-US" sz="1400" dirty="0" smtClean="0"/>
                        <a:t>Mike</a:t>
                      </a:r>
                      <a:r>
                        <a:rPr lang="en-US" sz="1400" baseline="0" dirty="0" smtClean="0"/>
                        <a:t> Culp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Pamela Dumas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John Freeman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Miller Stoddard</a:t>
                      </a:r>
                      <a:endParaRPr lang="en-US" sz="14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Melissa</a:t>
                      </a:r>
                      <a:r>
                        <a:rPr lang="en-US" sz="1400" baseline="0" dirty="0" smtClean="0"/>
                        <a:t> Anderson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Debora Collins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Josh Davis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Matthew Haas</a:t>
                      </a:r>
                      <a:endParaRPr lang="en-US" sz="14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 descr="albemarle_county_seal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86200" y="5715000"/>
            <a:ext cx="571500" cy="571500"/>
          </a:xfrm>
          <a:prstGeom prst="rect">
            <a:avLst/>
          </a:prstGeom>
        </p:spPr>
      </p:pic>
      <p:pic>
        <p:nvPicPr>
          <p:cNvPr id="12" name="Picture 11" descr="Internal_Print_No_Background_Full_Color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5791200"/>
            <a:ext cx="847344" cy="423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624</Words>
  <Application>Microsoft Office PowerPoint</Application>
  <PresentationFormat>On-screen Show (4:3)</PresentationFormat>
  <Paragraphs>136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Purpose</vt:lpstr>
      <vt:lpstr>School Division  Strategic Plan Overview</vt:lpstr>
      <vt:lpstr>General Government Strategic Plan Overview </vt:lpstr>
      <vt:lpstr>Comparison of Vision, Mission, Values What strikes you?</vt:lpstr>
      <vt:lpstr>Thriving and Excellent Education Breakout Session 1</vt:lpstr>
      <vt:lpstr>Breakout Session 1</vt:lpstr>
      <vt:lpstr>Break – 10 Minutes</vt:lpstr>
      <vt:lpstr>Goal Group 1 Representatives</vt:lpstr>
      <vt:lpstr>Goal 1, Objective a Pre-K Focus </vt:lpstr>
      <vt:lpstr>Pre-K Collaboration Highlights</vt:lpstr>
      <vt:lpstr>Goal 1, Objective a &amp; Goal 3</vt:lpstr>
      <vt:lpstr>Workforce Focus Highlights</vt:lpstr>
      <vt:lpstr>Goal 1 - Objective b</vt:lpstr>
      <vt:lpstr>Crosswalk Process</vt:lpstr>
      <vt:lpstr>Slide 16</vt:lpstr>
      <vt:lpstr>Opportunities for Alignment</vt:lpstr>
      <vt:lpstr>Wrap-up and Next Steps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Boards Meeting</dc:title>
  <dc:creator>Melissa Anderson</dc:creator>
  <cp:lastModifiedBy>Melissa Anderson</cp:lastModifiedBy>
  <cp:revision>96</cp:revision>
  <dcterms:created xsi:type="dcterms:W3CDTF">2013-07-02T18:42:33Z</dcterms:created>
  <dcterms:modified xsi:type="dcterms:W3CDTF">2013-07-18T21:06:12Z</dcterms:modified>
</cp:coreProperties>
</file>